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adi" panose="020B0604020202020204" charset="0"/>
      <p:regular r:id="rId15"/>
      <p:bold r:id="rId16"/>
      <p:italic r:id="rId17"/>
      <p:boldItalic r:id="rId18"/>
    </p:embeddedFont>
    <p:embeddedFont>
      <p:font typeface="Bebas Neue Bold" panose="020B0604020202020204" charset="0"/>
      <p:regular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Bold" panose="020B0604020202020204" charset="0"/>
      <p:regular r:id="rId24"/>
      <p:bold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Raleway Bold" panose="020B0604020202020204" charset="0"/>
      <p:regular r:id="rId30"/>
      <p:bold r:id="rId31"/>
    </p:embeddedFont>
    <p:embeddedFont>
      <p:font typeface="Raleway Italics" panose="020B0604020202020204" charset="0"/>
      <p:regular r:id="rId32"/>
    </p:embeddedFont>
    <p:embeddedFont>
      <p:font typeface="Tw Cen MT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4C92"/>
    <a:srgbClr val="FF33CC"/>
    <a:srgbClr val="3FC797"/>
    <a:srgbClr val="3FA397"/>
    <a:srgbClr val="3FCD97"/>
    <a:srgbClr val="E80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1B0AD-FF5F-81E4-0BC1-4B2055EABAD3}" v="54" dt="2025-12-04T02:25:10.675"/>
    <p1510:client id="{2F4E608B-4DB0-076F-17CB-1DCA3662371C}" v="195" dt="2025-12-04T04:35:17.211"/>
    <p1510:client id="{3333E2AE-2B4C-475F-027A-6BCE6A7D9923}" v="4" dt="2025-12-04T20:34:19.137"/>
    <p1510:client id="{6696D7B3-E443-3468-3B3E-2B51ED5A2D4B}" v="4" dt="2025-12-04T07:42:07.633"/>
    <p1510:client id="{6A8A9AE6-73C6-FF74-5538-07A20716E7A7}" v="1" dt="2025-12-04T20:00:21.516"/>
    <p1510:client id="{762C3C2C-F6B5-6A2E-4622-A647B14C1993}" v="109" dt="2025-12-03T22:01:41.585"/>
    <p1510:client id="{7CA7478B-2235-4571-B33F-52077EC4C785}" v="320" dt="2025-12-04T21:59:22.616"/>
    <p1510:client id="{AC0335CF-7466-1075-7C0C-AFFA29DE3714}" v="10" dt="2025-12-04T20:56:08.298"/>
    <p1510:client id="{B9E70329-8D13-41A9-A0CA-CDA765BE910C}" v="438" dt="2025-12-04T16:00:59.335"/>
    <p1510:client id="{D285C9AC-C51F-04E7-FFD4-26AD3DD7DBFC}" v="9" dt="2025-12-04T03:15:45.726"/>
    <p1510:client id="{D840D988-31D2-5B76-5B9D-18BAA8206F6B}" v="4" dt="2025-12-04T06:42:58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Shreenaben" userId="S::shreenabenpatel@my.unt.edu::797c9bce-be51-4a18-a99a-06575dd73d13" providerId="AD" clId="Web-{6A8A9AE6-73C6-FF74-5538-07A20716E7A7}"/>
    <pc:docChg chg="modSld">
      <pc:chgData name="Patel, Shreenaben" userId="S::shreenabenpatel@my.unt.edu::797c9bce-be51-4a18-a99a-06575dd73d13" providerId="AD" clId="Web-{6A8A9AE6-73C6-FF74-5538-07A20716E7A7}" dt="2025-12-04T20:00:21.516" v="0" actId="1076"/>
      <pc:docMkLst>
        <pc:docMk/>
      </pc:docMkLst>
      <pc:sldChg chg="modSp">
        <pc:chgData name="Patel, Shreenaben" userId="S::shreenabenpatel@my.unt.edu::797c9bce-be51-4a18-a99a-06575dd73d13" providerId="AD" clId="Web-{6A8A9AE6-73C6-FF74-5538-07A20716E7A7}" dt="2025-12-04T20:00:21.516" v="0" actId="1076"/>
        <pc:sldMkLst>
          <pc:docMk/>
          <pc:sldMk cId="0" sldId="260"/>
        </pc:sldMkLst>
        <pc:picChg chg="mod">
          <ac:chgData name="Patel, Shreenaben" userId="S::shreenabenpatel@my.unt.edu::797c9bce-be51-4a18-a99a-06575dd73d13" providerId="AD" clId="Web-{6A8A9AE6-73C6-FF74-5538-07A20716E7A7}" dt="2025-12-04T20:00:21.516" v="0" actId="1076"/>
          <ac:picMkLst>
            <pc:docMk/>
            <pc:sldMk cId="0" sldId="260"/>
            <ac:picMk id="12" creationId="{9D9736C8-444D-DB78-7B35-558AD38E50E8}"/>
          </ac:picMkLst>
        </pc:picChg>
      </pc:sldChg>
    </pc:docChg>
  </pc:docChgLst>
  <pc:docChgLst>
    <pc:chgData name="Subhadarsani, Sibangi" userId="S::sibangisubhadarsani@my.unt.edu::2e0b5bcc-957a-4ba6-8cd1-3473b5edb435" providerId="AD" clId="Web-{2F4E608B-4DB0-076F-17CB-1DCA3662371C}"/>
    <pc:docChg chg="modSld sldOrd">
      <pc:chgData name="Subhadarsani, Sibangi" userId="S::sibangisubhadarsani@my.unt.edu::2e0b5bcc-957a-4ba6-8cd1-3473b5edb435" providerId="AD" clId="Web-{2F4E608B-4DB0-076F-17CB-1DCA3662371C}" dt="2025-12-04T04:36:57.120" v="252"/>
      <pc:docMkLst>
        <pc:docMk/>
      </pc:docMkLst>
      <pc:sldChg chg="modSp modNotes">
        <pc:chgData name="Subhadarsani, Sibangi" userId="S::sibangisubhadarsani@my.unt.edu::2e0b5bcc-957a-4ba6-8cd1-3473b5edb435" providerId="AD" clId="Web-{2F4E608B-4DB0-076F-17CB-1DCA3662371C}" dt="2025-12-04T04:35:04.164" v="228"/>
        <pc:sldMkLst>
          <pc:docMk/>
          <pc:sldMk cId="0" sldId="261"/>
        </pc:sldMkLst>
        <pc:spChg chg="mod">
          <ac:chgData name="Subhadarsani, Sibangi" userId="S::sibangisubhadarsani@my.unt.edu::2e0b5bcc-957a-4ba6-8cd1-3473b5edb435" providerId="AD" clId="Web-{2F4E608B-4DB0-076F-17CB-1DCA3662371C}" dt="2025-12-04T04:23:19.689" v="130" actId="14100"/>
          <ac:spMkLst>
            <pc:docMk/>
            <pc:sldMk cId="0" sldId="261"/>
            <ac:spMk id="11" creationId="{00000000-0000-0000-0000-000000000000}"/>
          </ac:spMkLst>
        </pc:spChg>
      </pc:sldChg>
      <pc:sldChg chg="modSp ord modNotes">
        <pc:chgData name="Subhadarsani, Sibangi" userId="S::sibangisubhadarsani@my.unt.edu::2e0b5bcc-957a-4ba6-8cd1-3473b5edb435" providerId="AD" clId="Web-{2F4E608B-4DB0-076F-17CB-1DCA3662371C}" dt="2025-12-04T04:36:57.120" v="252"/>
        <pc:sldMkLst>
          <pc:docMk/>
          <pc:sldMk cId="0" sldId="262"/>
        </pc:sldMkLst>
        <pc:spChg chg="mod">
          <ac:chgData name="Subhadarsani, Sibangi" userId="S::sibangisubhadarsani@my.unt.edu::2e0b5bcc-957a-4ba6-8cd1-3473b5edb435" providerId="AD" clId="Web-{2F4E608B-4DB0-076F-17CB-1DCA3662371C}" dt="2025-12-04T04:12:07.495" v="101" actId="20577"/>
          <ac:spMkLst>
            <pc:docMk/>
            <pc:sldMk cId="0" sldId="262"/>
            <ac:spMk id="12" creationId="{00000000-0000-0000-0000-000000000000}"/>
          </ac:spMkLst>
        </pc:spChg>
        <pc:picChg chg="mod">
          <ac:chgData name="Subhadarsani, Sibangi" userId="S::sibangisubhadarsani@my.unt.edu::2e0b5bcc-957a-4ba6-8cd1-3473b5edb435" providerId="AD" clId="Web-{2F4E608B-4DB0-076F-17CB-1DCA3662371C}" dt="2025-12-04T04:11:39.853" v="96" actId="14100"/>
          <ac:picMkLst>
            <pc:docMk/>
            <pc:sldMk cId="0" sldId="262"/>
            <ac:picMk id="2050" creationId="{67BE5862-E2DA-50CB-361C-F0A8F28A9B67}"/>
          </ac:picMkLst>
        </pc:picChg>
      </pc:sldChg>
    </pc:docChg>
  </pc:docChgLst>
  <pc:docChgLst>
    <pc:chgData name="Subhadarsani, Sibangi" userId="2e0b5bcc-957a-4ba6-8cd1-3473b5edb435" providerId="ADAL" clId="{4DB40A7B-019A-48CF-BF54-A253390C7AE2}"/>
    <pc:docChg chg="undo custSel modSld">
      <pc:chgData name="Subhadarsani, Sibangi" userId="2e0b5bcc-957a-4ba6-8cd1-3473b5edb435" providerId="ADAL" clId="{4DB40A7B-019A-48CF-BF54-A253390C7AE2}" dt="2025-12-04T21:59:22.616" v="340" actId="14100"/>
      <pc:docMkLst>
        <pc:docMk/>
      </pc:docMkLst>
      <pc:sldChg chg="modTransition modAnim">
        <pc:chgData name="Subhadarsani, Sibangi" userId="2e0b5bcc-957a-4ba6-8cd1-3473b5edb435" providerId="ADAL" clId="{4DB40A7B-019A-48CF-BF54-A253390C7AE2}" dt="2025-12-04T21:28:06.294" v="267"/>
        <pc:sldMkLst>
          <pc:docMk/>
          <pc:sldMk cId="0" sldId="256"/>
        </pc:sldMkLst>
      </pc:sldChg>
      <pc:sldChg chg="modTransition modAnim">
        <pc:chgData name="Subhadarsani, Sibangi" userId="2e0b5bcc-957a-4ba6-8cd1-3473b5edb435" providerId="ADAL" clId="{4DB40A7B-019A-48CF-BF54-A253390C7AE2}" dt="2025-12-04T21:28:18.412" v="269"/>
        <pc:sldMkLst>
          <pc:docMk/>
          <pc:sldMk cId="0" sldId="257"/>
        </pc:sldMkLst>
      </pc:sldChg>
      <pc:sldChg chg="addSp delSp modSp mod modTransition modAnim">
        <pc:chgData name="Subhadarsani, Sibangi" userId="2e0b5bcc-957a-4ba6-8cd1-3473b5edb435" providerId="ADAL" clId="{4DB40A7B-019A-48CF-BF54-A253390C7AE2}" dt="2025-12-04T21:28:32.122" v="271"/>
        <pc:sldMkLst>
          <pc:docMk/>
          <pc:sldMk cId="0" sldId="258"/>
        </pc:sldMkLst>
        <pc:spChg chg="mod">
          <ac:chgData name="Subhadarsani, Sibangi" userId="2e0b5bcc-957a-4ba6-8cd1-3473b5edb435" providerId="ADAL" clId="{4DB40A7B-019A-48CF-BF54-A253390C7AE2}" dt="2025-12-03T18:04:29.082" v="155" actId="1076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Subhadarsani, Sibangi" userId="2e0b5bcc-957a-4ba6-8cd1-3473b5edb435" providerId="ADAL" clId="{4DB40A7B-019A-48CF-BF54-A253390C7AE2}" dt="2025-12-03T18:04:13.355" v="154" actId="478"/>
          <ac:spMkLst>
            <pc:docMk/>
            <pc:sldMk cId="0" sldId="258"/>
            <ac:spMk id="6" creationId="{00000000-0000-0000-0000-000000000000}"/>
          </ac:spMkLst>
        </pc:spChg>
      </pc:sldChg>
      <pc:sldChg chg="addSp modSp mod modTransition modAnim">
        <pc:chgData name="Subhadarsani, Sibangi" userId="2e0b5bcc-957a-4ba6-8cd1-3473b5edb435" providerId="ADAL" clId="{4DB40A7B-019A-48CF-BF54-A253390C7AE2}" dt="2025-12-04T21:52:02.229" v="332" actId="20577"/>
        <pc:sldMkLst>
          <pc:docMk/>
          <pc:sldMk cId="0" sldId="259"/>
        </pc:sldMkLst>
        <pc:spChg chg="mod">
          <ac:chgData name="Subhadarsani, Sibangi" userId="2e0b5bcc-957a-4ba6-8cd1-3473b5edb435" providerId="ADAL" clId="{4DB40A7B-019A-48CF-BF54-A253390C7AE2}" dt="2025-12-04T21:52:02.229" v="332" actId="20577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Subhadarsani, Sibangi" userId="2e0b5bcc-957a-4ba6-8cd1-3473b5edb435" providerId="ADAL" clId="{4DB40A7B-019A-48CF-BF54-A253390C7AE2}" dt="2025-12-03T18:05:01.003" v="160" actId="1076"/>
          <ac:spMkLst>
            <pc:docMk/>
            <pc:sldMk cId="0" sldId="259"/>
            <ac:spMk id="8" creationId="{DF1F1DE5-FC67-9B53-EF70-0D2C79716FE6}"/>
          </ac:spMkLst>
        </pc:spChg>
      </pc:sldChg>
      <pc:sldChg chg="addSp delSp modSp mod modTransition modAnim">
        <pc:chgData name="Subhadarsani, Sibangi" userId="2e0b5bcc-957a-4ba6-8cd1-3473b5edb435" providerId="ADAL" clId="{4DB40A7B-019A-48CF-BF54-A253390C7AE2}" dt="2025-12-04T21:59:07.184" v="339" actId="14100"/>
        <pc:sldMkLst>
          <pc:docMk/>
          <pc:sldMk cId="0" sldId="260"/>
        </pc:sldMkLst>
        <pc:spChg chg="del mod">
          <ac:chgData name="Subhadarsani, Sibangi" userId="2e0b5bcc-957a-4ba6-8cd1-3473b5edb435" providerId="ADAL" clId="{4DB40A7B-019A-48CF-BF54-A253390C7AE2}" dt="2025-12-04T16:57:16.405" v="164" actId="478"/>
          <ac:spMkLst>
            <pc:docMk/>
            <pc:sldMk cId="0" sldId="260"/>
            <ac:spMk id="2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4T20:19:23.250" v="260" actId="255"/>
          <ac:spMkLst>
            <pc:docMk/>
            <pc:sldMk cId="0" sldId="260"/>
            <ac:spMk id="7" creationId="{00000000-0000-0000-0000-000000000000}"/>
          </ac:spMkLst>
        </pc:spChg>
        <pc:grpChg chg="mod">
          <ac:chgData name="Subhadarsani, Sibangi" userId="2e0b5bcc-957a-4ba6-8cd1-3473b5edb435" providerId="ADAL" clId="{4DB40A7B-019A-48CF-BF54-A253390C7AE2}" dt="2025-12-04T21:59:07.184" v="339" actId="14100"/>
          <ac:grpSpMkLst>
            <pc:docMk/>
            <pc:sldMk cId="0" sldId="260"/>
            <ac:grpSpMk id="4" creationId="{00000000-0000-0000-0000-000000000000}"/>
          </ac:grpSpMkLst>
        </pc:grpChg>
        <pc:picChg chg="add mod">
          <ac:chgData name="Subhadarsani, Sibangi" userId="2e0b5bcc-957a-4ba6-8cd1-3473b5edb435" providerId="ADAL" clId="{4DB40A7B-019A-48CF-BF54-A253390C7AE2}" dt="2025-12-04T16:57:32.750" v="167" actId="1076"/>
          <ac:picMkLst>
            <pc:docMk/>
            <pc:sldMk cId="0" sldId="260"/>
            <ac:picMk id="12" creationId="{9D9736C8-444D-DB78-7B35-558AD38E50E8}"/>
          </ac:picMkLst>
        </pc:picChg>
      </pc:sldChg>
      <pc:sldChg chg="modSp mod modTransition modAnim">
        <pc:chgData name="Subhadarsani, Sibangi" userId="2e0b5bcc-957a-4ba6-8cd1-3473b5edb435" providerId="ADAL" clId="{4DB40A7B-019A-48CF-BF54-A253390C7AE2}" dt="2025-12-04T21:55:42.032" v="335" actId="1076"/>
        <pc:sldMkLst>
          <pc:docMk/>
          <pc:sldMk cId="0" sldId="261"/>
        </pc:sldMkLst>
        <pc:spChg chg="mod">
          <ac:chgData name="Subhadarsani, Sibangi" userId="2e0b5bcc-957a-4ba6-8cd1-3473b5edb435" providerId="ADAL" clId="{4DB40A7B-019A-48CF-BF54-A253390C7AE2}" dt="2025-12-04T21:31:20.981" v="290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4T17:09:11.231" v="251" actId="1076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Subhadarsani, Sibangi" userId="2e0b5bcc-957a-4ba6-8cd1-3473b5edb435" providerId="ADAL" clId="{4DB40A7B-019A-48CF-BF54-A253390C7AE2}" dt="2025-12-04T21:55:42.032" v="335" actId="1076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Subhadarsani, Sibangi" userId="2e0b5bcc-957a-4ba6-8cd1-3473b5edb435" providerId="ADAL" clId="{4DB40A7B-019A-48CF-BF54-A253390C7AE2}" dt="2025-12-04T17:08:59.598" v="250" actId="1076"/>
          <ac:grpSpMkLst>
            <pc:docMk/>
            <pc:sldMk cId="0" sldId="261"/>
            <ac:grpSpMk id="8" creationId="{00000000-0000-0000-0000-000000000000}"/>
          </ac:grpSpMkLst>
        </pc:grpChg>
        <pc:picChg chg="mod">
          <ac:chgData name="Subhadarsani, Sibangi" userId="2e0b5bcc-957a-4ba6-8cd1-3473b5edb435" providerId="ADAL" clId="{4DB40A7B-019A-48CF-BF54-A253390C7AE2}" dt="2025-12-04T17:05:48.334" v="220" actId="14100"/>
          <ac:picMkLst>
            <pc:docMk/>
            <pc:sldMk cId="0" sldId="261"/>
            <ac:picMk id="1026" creationId="{26322747-C5F3-A126-A38E-EEC8341497E5}"/>
          </ac:picMkLst>
        </pc:picChg>
      </pc:sldChg>
      <pc:sldChg chg="addSp delSp modSp mod modTransition modAnim">
        <pc:chgData name="Subhadarsani, Sibangi" userId="2e0b5bcc-957a-4ba6-8cd1-3473b5edb435" providerId="ADAL" clId="{4DB40A7B-019A-48CF-BF54-A253390C7AE2}" dt="2025-12-04T21:59:22.616" v="340" actId="14100"/>
        <pc:sldMkLst>
          <pc:docMk/>
          <pc:sldMk cId="0" sldId="262"/>
        </pc:sldMkLst>
        <pc:spChg chg="del mod">
          <ac:chgData name="Subhadarsani, Sibangi" userId="2e0b5bcc-957a-4ba6-8cd1-3473b5edb435" providerId="ADAL" clId="{4DB40A7B-019A-48CF-BF54-A253390C7AE2}" dt="2025-12-03T17:53:40.038" v="28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4T17:06:44.105" v="227" actId="6549"/>
          <ac:spMkLst>
            <pc:docMk/>
            <pc:sldMk cId="0" sldId="262"/>
            <ac:spMk id="12" creationId="{00000000-0000-0000-0000-000000000000}"/>
          </ac:spMkLst>
        </pc:spChg>
        <pc:grpChg chg="mod">
          <ac:chgData name="Subhadarsani, Sibangi" userId="2e0b5bcc-957a-4ba6-8cd1-3473b5edb435" providerId="ADAL" clId="{4DB40A7B-019A-48CF-BF54-A253390C7AE2}" dt="2025-12-04T21:59:22.616" v="340" actId="14100"/>
          <ac:grpSpMkLst>
            <pc:docMk/>
            <pc:sldMk cId="0" sldId="262"/>
            <ac:grpSpMk id="6" creationId="{00000000-0000-0000-0000-000000000000}"/>
          </ac:grpSpMkLst>
        </pc:grpChg>
        <pc:picChg chg="add mod">
          <ac:chgData name="Subhadarsani, Sibangi" userId="2e0b5bcc-957a-4ba6-8cd1-3473b5edb435" providerId="ADAL" clId="{4DB40A7B-019A-48CF-BF54-A253390C7AE2}" dt="2025-12-04T17:05:16.083" v="215" actId="14100"/>
          <ac:picMkLst>
            <pc:docMk/>
            <pc:sldMk cId="0" sldId="262"/>
            <ac:picMk id="2050" creationId="{67BE5862-E2DA-50CB-361C-F0A8F28A9B67}"/>
          </ac:picMkLst>
        </pc:picChg>
      </pc:sldChg>
      <pc:sldChg chg="addSp delSp modSp mod modTransition modAnim">
        <pc:chgData name="Subhadarsani, Sibangi" userId="2e0b5bcc-957a-4ba6-8cd1-3473b5edb435" providerId="ADAL" clId="{4DB40A7B-019A-48CF-BF54-A253390C7AE2}" dt="2025-12-04T21:55:59.352" v="338" actId="1076"/>
        <pc:sldMkLst>
          <pc:docMk/>
          <pc:sldMk cId="0" sldId="263"/>
        </pc:sldMkLst>
        <pc:spChg chg="del">
          <ac:chgData name="Subhadarsani, Sibangi" userId="2e0b5bcc-957a-4ba6-8cd1-3473b5edb435" providerId="ADAL" clId="{4DB40A7B-019A-48CF-BF54-A253390C7AE2}" dt="2025-12-03T17:54:36.275" v="32" actId="478"/>
          <ac:spMkLst>
            <pc:docMk/>
            <pc:sldMk cId="0" sldId="263"/>
            <ac:spMk id="2" creationId="{00000000-0000-0000-0000-000000000000}"/>
          </ac:spMkLst>
        </pc:spChg>
        <pc:grpChg chg="mod">
          <ac:chgData name="Subhadarsani, Sibangi" userId="2e0b5bcc-957a-4ba6-8cd1-3473b5edb435" providerId="ADAL" clId="{4DB40A7B-019A-48CF-BF54-A253390C7AE2}" dt="2025-12-04T21:55:59.352" v="338" actId="1076"/>
          <ac:grpSpMkLst>
            <pc:docMk/>
            <pc:sldMk cId="0" sldId="263"/>
            <ac:grpSpMk id="4" creationId="{00000000-0000-0000-0000-000000000000}"/>
          </ac:grpSpMkLst>
        </pc:grpChg>
        <pc:picChg chg="add mod">
          <ac:chgData name="Subhadarsani, Sibangi" userId="2e0b5bcc-957a-4ba6-8cd1-3473b5edb435" providerId="ADAL" clId="{4DB40A7B-019A-48CF-BF54-A253390C7AE2}" dt="2025-12-04T16:59:22.772" v="175" actId="14100"/>
          <ac:picMkLst>
            <pc:docMk/>
            <pc:sldMk cId="0" sldId="263"/>
            <ac:picMk id="3074" creationId="{A04F0EE4-B634-8412-75E4-0FB88D968AF2}"/>
          </ac:picMkLst>
        </pc:picChg>
      </pc:sldChg>
      <pc:sldChg chg="addSp delSp modSp mod modTransition modAnim">
        <pc:chgData name="Subhadarsani, Sibangi" userId="2e0b5bcc-957a-4ba6-8cd1-3473b5edb435" providerId="ADAL" clId="{4DB40A7B-019A-48CF-BF54-A253390C7AE2}" dt="2025-12-04T21:29:34.604" v="283"/>
        <pc:sldMkLst>
          <pc:docMk/>
          <pc:sldMk cId="0" sldId="264"/>
        </pc:sldMkLst>
        <pc:spChg chg="del mod">
          <ac:chgData name="Subhadarsani, Sibangi" userId="2e0b5bcc-957a-4ba6-8cd1-3473b5edb435" providerId="ADAL" clId="{4DB40A7B-019A-48CF-BF54-A253390C7AE2}" dt="2025-12-03T18:01:56.947" v="109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3T18:02:45.220" v="141" actId="20577"/>
          <ac:spMkLst>
            <pc:docMk/>
            <pc:sldMk cId="0" sldId="264"/>
            <ac:spMk id="10" creationId="{00000000-0000-0000-0000-000000000000}"/>
          </ac:spMkLst>
        </pc:spChg>
        <pc:grpChg chg="mod">
          <ac:chgData name="Subhadarsani, Sibangi" userId="2e0b5bcc-957a-4ba6-8cd1-3473b5edb435" providerId="ADAL" clId="{4DB40A7B-019A-48CF-BF54-A253390C7AE2}" dt="2025-12-04T17:09:52.737" v="257" actId="1076"/>
          <ac:grpSpMkLst>
            <pc:docMk/>
            <pc:sldMk cId="0" sldId="264"/>
            <ac:grpSpMk id="2" creationId="{00000000-0000-0000-0000-000000000000}"/>
          </ac:grpSpMkLst>
        </pc:grpChg>
        <pc:picChg chg="mod">
          <ac:chgData name="Subhadarsani, Sibangi" userId="2e0b5bcc-957a-4ba6-8cd1-3473b5edb435" providerId="ADAL" clId="{4DB40A7B-019A-48CF-BF54-A253390C7AE2}" dt="2025-12-04T16:59:00.044" v="171" actId="1076"/>
          <ac:picMkLst>
            <pc:docMk/>
            <pc:sldMk cId="0" sldId="264"/>
            <ac:picMk id="1026" creationId="{DE3988F8-8C75-816A-6DE1-1940A106FCB1}"/>
          </ac:picMkLst>
        </pc:picChg>
        <pc:picChg chg="add mod">
          <ac:chgData name="Subhadarsani, Sibangi" userId="2e0b5bcc-957a-4ba6-8cd1-3473b5edb435" providerId="ADAL" clId="{4DB40A7B-019A-48CF-BF54-A253390C7AE2}" dt="2025-12-03T18:02:53.959" v="142" actId="1076"/>
          <ac:picMkLst>
            <pc:docMk/>
            <pc:sldMk cId="0" sldId="264"/>
            <ac:picMk id="5122" creationId="{8A470CA3-C86C-CC87-F586-F1DE42ABD12F}"/>
          </ac:picMkLst>
        </pc:picChg>
      </pc:sldChg>
      <pc:sldChg chg="addSp delSp modSp mod modTransition modAnim">
        <pc:chgData name="Subhadarsani, Sibangi" userId="2e0b5bcc-957a-4ba6-8cd1-3473b5edb435" providerId="ADAL" clId="{4DB40A7B-019A-48CF-BF54-A253390C7AE2}" dt="2025-12-04T21:29:44.299" v="285"/>
        <pc:sldMkLst>
          <pc:docMk/>
          <pc:sldMk cId="0" sldId="265"/>
        </pc:sldMkLst>
        <pc:spChg chg="del mod">
          <ac:chgData name="Subhadarsani, Sibangi" userId="2e0b5bcc-957a-4ba6-8cd1-3473b5edb435" providerId="ADAL" clId="{4DB40A7B-019A-48CF-BF54-A253390C7AE2}" dt="2025-12-03T18:03:25.357" v="149" actId="21"/>
          <ac:spMkLst>
            <pc:docMk/>
            <pc:sldMk cId="0" sldId="265"/>
            <ac:spMk id="2" creationId="{00000000-0000-0000-0000-000000000000}"/>
          </ac:spMkLst>
        </pc:spChg>
        <pc:spChg chg="del">
          <ac:chgData name="Subhadarsani, Sibangi" userId="2e0b5bcc-957a-4ba6-8cd1-3473b5edb435" providerId="ADAL" clId="{4DB40A7B-019A-48CF-BF54-A253390C7AE2}" dt="2025-12-03T17:55:46.098" v="42" actId="478"/>
          <ac:spMkLst>
            <pc:docMk/>
            <pc:sldMk cId="0" sldId="265"/>
            <ac:spMk id="4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4T17:09:39.602" v="256" actId="14100"/>
          <ac:spMkLst>
            <pc:docMk/>
            <pc:sldMk cId="0" sldId="265"/>
            <ac:spMk id="5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3T17:56:42.688" v="74"/>
          <ac:spMkLst>
            <pc:docMk/>
            <pc:sldMk cId="0" sldId="265"/>
            <ac:spMk id="9" creationId="{00000000-0000-0000-0000-000000000000}"/>
          </ac:spMkLst>
        </pc:spChg>
        <pc:picChg chg="add mod">
          <ac:chgData name="Subhadarsani, Sibangi" userId="2e0b5bcc-957a-4ba6-8cd1-3473b5edb435" providerId="ADAL" clId="{4DB40A7B-019A-48CF-BF54-A253390C7AE2}" dt="2025-12-03T18:03:22.262" v="148" actId="1076"/>
          <ac:picMkLst>
            <pc:docMk/>
            <pc:sldMk cId="0" sldId="265"/>
            <ac:picMk id="4098" creationId="{5CF0248C-D004-2563-F244-F79919F860C9}"/>
          </ac:picMkLst>
        </pc:picChg>
      </pc:sldChg>
      <pc:sldChg chg="addSp modSp mod modTransition modAnim">
        <pc:chgData name="Subhadarsani, Sibangi" userId="2e0b5bcc-957a-4ba6-8cd1-3473b5edb435" providerId="ADAL" clId="{4DB40A7B-019A-48CF-BF54-A253390C7AE2}" dt="2025-12-04T21:30:45.294" v="289" actId="2711"/>
        <pc:sldMkLst>
          <pc:docMk/>
          <pc:sldMk cId="0" sldId="266"/>
        </pc:sldMkLst>
        <pc:spChg chg="mod">
          <ac:chgData name="Subhadarsani, Sibangi" userId="2e0b5bcc-957a-4ba6-8cd1-3473b5edb435" providerId="ADAL" clId="{4DB40A7B-019A-48CF-BF54-A253390C7AE2}" dt="2025-12-03T18:01:45.772" v="108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Subhadarsani, Sibangi" userId="2e0b5bcc-957a-4ba6-8cd1-3473b5edb435" providerId="ADAL" clId="{4DB40A7B-019A-48CF-BF54-A253390C7AE2}" dt="2025-12-04T21:30:45.294" v="289" actId="2711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Subhadarsani, Sibangi" userId="2e0b5bcc-957a-4ba6-8cd1-3473b5edb435" providerId="ADAL" clId="{4DB40A7B-019A-48CF-BF54-A253390C7AE2}" dt="2025-12-03T18:05:21.089" v="162" actId="14100"/>
          <ac:spMkLst>
            <pc:docMk/>
            <pc:sldMk cId="0" sldId="266"/>
            <ac:spMk id="4" creationId="{E7EDE780-D390-40D1-D605-BB7CD1D89297}"/>
          </ac:spMkLst>
        </pc:spChg>
      </pc:sldChg>
      <pc:sldChg chg="modTransition modAnim">
        <pc:chgData name="Subhadarsani, Sibangi" userId="2e0b5bcc-957a-4ba6-8cd1-3473b5edb435" providerId="ADAL" clId="{4DB40A7B-019A-48CF-BF54-A253390C7AE2}" dt="2025-12-04T21:30:03.213" v="288"/>
        <pc:sldMkLst>
          <pc:docMk/>
          <pc:sldMk cId="0" sldId="267"/>
        </pc:sldMkLst>
      </pc:sldChg>
    </pc:docChg>
  </pc:docChgLst>
  <pc:docChgLst>
    <pc:chgData name="Patel, Shreenaben" userId="S::shreenabenpatel@my.unt.edu::797c9bce-be51-4a18-a99a-06575dd73d13" providerId="AD" clId="Web-{6696D7B3-E443-3468-3B3E-2B51ED5A2D4B}"/>
    <pc:docChg chg="modSld">
      <pc:chgData name="Patel, Shreenaben" userId="S::shreenabenpatel@my.unt.edu::797c9bce-be51-4a18-a99a-06575dd73d13" providerId="AD" clId="Web-{6696D7B3-E443-3468-3B3E-2B51ED5A2D4B}" dt="2025-12-04T07:42:07.633" v="3" actId="14100"/>
      <pc:docMkLst>
        <pc:docMk/>
      </pc:docMkLst>
      <pc:sldChg chg="modSp">
        <pc:chgData name="Patel, Shreenaben" userId="S::shreenabenpatel@my.unt.edu::797c9bce-be51-4a18-a99a-06575dd73d13" providerId="AD" clId="Web-{6696D7B3-E443-3468-3B3E-2B51ED5A2D4B}" dt="2025-12-04T07:42:07.633" v="3" actId="14100"/>
        <pc:sldMkLst>
          <pc:docMk/>
          <pc:sldMk cId="0" sldId="260"/>
        </pc:sldMkLst>
        <pc:spChg chg="mod">
          <ac:chgData name="Patel, Shreenaben" userId="S::shreenabenpatel@my.unt.edu::797c9bce-be51-4a18-a99a-06575dd73d13" providerId="AD" clId="Web-{6696D7B3-E443-3468-3B3E-2B51ED5A2D4B}" dt="2025-12-04T07:41:59.852" v="2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Patel, Shreenaben" userId="S::shreenabenpatel@my.unt.edu::797c9bce-be51-4a18-a99a-06575dd73d13" providerId="AD" clId="Web-{6696D7B3-E443-3468-3B3E-2B51ED5A2D4B}" dt="2025-12-04T07:42:07.633" v="3" actId="14100"/>
          <ac:spMkLst>
            <pc:docMk/>
            <pc:sldMk cId="0" sldId="260"/>
            <ac:spMk id="5" creationId="{00000000-0000-0000-0000-000000000000}"/>
          </ac:spMkLst>
        </pc:spChg>
      </pc:sldChg>
    </pc:docChg>
  </pc:docChgLst>
  <pc:docChgLst>
    <pc:chgData name="Kechamada Sharath, Shravya Thangamma" userId="S::shravyathangammakechamadasharath@my.unt.edu::dc4cb0e9-406e-4608-9ecc-d22aa36ab589" providerId="AD" clId="Web-{AC0335CF-7466-1075-7C0C-AFFA29DE3714}"/>
    <pc:docChg chg="modSld">
      <pc:chgData name="Kechamada Sharath, Shravya Thangamma" userId="S::shravyathangammakechamadasharath@my.unt.edu::dc4cb0e9-406e-4608-9ecc-d22aa36ab589" providerId="AD" clId="Web-{AC0335CF-7466-1075-7C0C-AFFA29DE3714}" dt="2025-12-04T20:56:08.298" v="8" actId="1076"/>
      <pc:docMkLst>
        <pc:docMk/>
      </pc:docMkLst>
      <pc:sldChg chg="modSp">
        <pc:chgData name="Kechamada Sharath, Shravya Thangamma" userId="S::shravyathangammakechamadasharath@my.unt.edu::dc4cb0e9-406e-4608-9ecc-d22aa36ab589" providerId="AD" clId="Web-{AC0335CF-7466-1075-7C0C-AFFA29DE3714}" dt="2025-12-04T20:56:08.298" v="8" actId="1076"/>
        <pc:sldMkLst>
          <pc:docMk/>
          <pc:sldMk cId="0" sldId="263"/>
        </pc:sldMkLst>
        <pc:spChg chg="mod">
          <ac:chgData name="Kechamada Sharath, Shravya Thangamma" userId="S::shravyathangammakechamadasharath@my.unt.edu::dc4cb0e9-406e-4608-9ecc-d22aa36ab589" providerId="AD" clId="Web-{AC0335CF-7466-1075-7C0C-AFFA29DE3714}" dt="2025-12-04T19:28:31.099" v="6" actId="20577"/>
          <ac:spMkLst>
            <pc:docMk/>
            <pc:sldMk cId="0" sldId="263"/>
            <ac:spMk id="6" creationId="{00000000-0000-0000-0000-000000000000}"/>
          </ac:spMkLst>
        </pc:spChg>
        <pc:picChg chg="mod">
          <ac:chgData name="Kechamada Sharath, Shravya Thangamma" userId="S::shravyathangammakechamadasharath@my.unt.edu::dc4cb0e9-406e-4608-9ecc-d22aa36ab589" providerId="AD" clId="Web-{AC0335CF-7466-1075-7C0C-AFFA29DE3714}" dt="2025-12-04T20:56:08.298" v="8" actId="1076"/>
          <ac:picMkLst>
            <pc:docMk/>
            <pc:sldMk cId="0" sldId="263"/>
            <ac:picMk id="3074" creationId="{A04F0EE4-B634-8412-75E4-0FB88D968AF2}"/>
          </ac:picMkLst>
        </pc:picChg>
      </pc:sldChg>
    </pc:docChg>
  </pc:docChgLst>
  <pc:docChgLst>
    <pc:chgData name="Subhadarsani, Sibangi" userId="S::sibangisubhadarsani@my.unt.edu::2e0b5bcc-957a-4ba6-8cd1-3473b5edb435" providerId="AD" clId="Web-{762C3C2C-F6B5-6A2E-4622-A647B14C1993}"/>
    <pc:docChg chg="mod modSld addMainMaster delMainMaster">
      <pc:chgData name="Subhadarsani, Sibangi" userId="S::sibangisubhadarsani@my.unt.edu::2e0b5bcc-957a-4ba6-8cd1-3473b5edb435" providerId="AD" clId="Web-{762C3C2C-F6B5-6A2E-4622-A647B14C1993}" dt="2025-12-03T22:01:41.585" v="90" actId="1076"/>
      <pc:docMkLst>
        <pc:docMk/>
      </pc:docMkLst>
      <pc:sldChg chg="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56"/>
        </pc:sldMkLst>
      </pc:sldChg>
      <pc:sldChg chg="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57"/>
        </pc:sldMkLst>
      </pc:sldChg>
      <pc:sldChg chg="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58"/>
        </pc:sldMkLst>
      </pc:sldChg>
      <pc:sldChg chg="modSp mod modClrScheme chgLayout">
        <pc:chgData name="Subhadarsani, Sibangi" userId="S::sibangisubhadarsani@my.unt.edu::2e0b5bcc-957a-4ba6-8cd1-3473b5edb435" providerId="AD" clId="Web-{762C3C2C-F6B5-6A2E-4622-A647B14C1993}" dt="2025-12-03T22:01:24.006" v="89" actId="1076"/>
        <pc:sldMkLst>
          <pc:docMk/>
          <pc:sldMk cId="0" sldId="259"/>
        </pc:sldMkLst>
        <pc:grpChg chg="mod">
          <ac:chgData name="Subhadarsani, Sibangi" userId="S::sibangisubhadarsani@my.unt.edu::2e0b5bcc-957a-4ba6-8cd1-3473b5edb435" providerId="AD" clId="Web-{762C3C2C-F6B5-6A2E-4622-A647B14C1993}" dt="2025-12-03T22:01:24.006" v="89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0"/>
        </pc:sldMkLst>
      </pc:sldChg>
      <pc:sldChg chg="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1"/>
        </pc:sldMkLst>
      </pc:sldChg>
      <pc:sldChg chg="addSp delSp modSp mod modClrScheme chgLayout">
        <pc:chgData name="Subhadarsani, Sibangi" userId="S::sibangisubhadarsani@my.unt.edu::2e0b5bcc-957a-4ba6-8cd1-3473b5edb435" providerId="AD" clId="Web-{762C3C2C-F6B5-6A2E-4622-A647B14C1993}" dt="2025-12-03T22:01:01.802" v="88" actId="1076"/>
        <pc:sldMkLst>
          <pc:docMk/>
          <pc:sldMk cId="0" sldId="262"/>
        </pc:sldMkLst>
        <pc:spChg chg="del">
          <ac:chgData name="Subhadarsani, Sibangi" userId="S::sibangisubhadarsani@my.unt.edu::2e0b5bcc-957a-4ba6-8cd1-3473b5edb435" providerId="AD" clId="Web-{762C3C2C-F6B5-6A2E-4622-A647B14C1993}" dt="2025-12-03T21:54:09.187" v="2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Subhadarsani, Sibangi" userId="S::sibangisubhadarsani@my.unt.edu::2e0b5bcc-957a-4ba6-8cd1-3473b5edb435" providerId="AD" clId="Web-{762C3C2C-F6B5-6A2E-4622-A647B14C1993}" dt="2025-12-03T21:56:24.791" v="46"/>
          <ac:spMkLst>
            <pc:docMk/>
            <pc:sldMk cId="0" sldId="262"/>
            <ac:spMk id="3" creationId="{00000000-0000-0000-0000-000000000000}"/>
          </ac:spMkLst>
        </pc:spChg>
        <pc:spChg chg="mod">
          <ac:chgData name="Subhadarsani, Sibangi" userId="S::sibangisubhadarsani@my.unt.edu::2e0b5bcc-957a-4ba6-8cd1-3473b5edb435" providerId="AD" clId="Web-{762C3C2C-F6B5-6A2E-4622-A647B14C1993}" dt="2025-12-03T21:55:02.207" v="35" actId="14100"/>
          <ac:spMkLst>
            <pc:docMk/>
            <pc:sldMk cId="0" sldId="262"/>
            <ac:spMk id="5" creationId="{00000000-0000-0000-0000-000000000000}"/>
          </ac:spMkLst>
        </pc:spChg>
        <pc:spChg chg="add del mod">
          <ac:chgData name="Subhadarsani, Sibangi" userId="S::sibangisubhadarsani@my.unt.edu::2e0b5bcc-957a-4ba6-8cd1-3473b5edb435" providerId="AD" clId="Web-{762C3C2C-F6B5-6A2E-4622-A647B14C1993}" dt="2025-12-03T22:01:01.802" v="88" actId="1076"/>
          <ac:spMkLst>
            <pc:docMk/>
            <pc:sldMk cId="0" sldId="262"/>
            <ac:spMk id="13" creationId="{45C3EFDD-DE4F-23B0-8970-64690CA8B1E9}"/>
          </ac:spMkLst>
        </pc:spChg>
        <pc:grpChg chg="mod">
          <ac:chgData name="Subhadarsani, Sibangi" userId="S::sibangisubhadarsani@my.unt.edu::2e0b5bcc-957a-4ba6-8cd1-3473b5edb435" providerId="AD" clId="Web-{762C3C2C-F6B5-6A2E-4622-A647B14C1993}" dt="2025-12-03T21:56:14.962" v="45" actId="1076"/>
          <ac:grpSpMkLst>
            <pc:docMk/>
            <pc:sldMk cId="0" sldId="262"/>
            <ac:grpSpMk id="6" creationId="{00000000-0000-0000-0000-000000000000}"/>
          </ac:grpSpMkLst>
        </pc:grpChg>
      </pc:sldChg>
      <pc:sldChg chg="addSp modSp 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3"/>
        </pc:sldMkLst>
        <pc:spChg chg="add mod">
          <ac:chgData name="Subhadarsani, Sibangi" userId="S::sibangisubhadarsani@my.unt.edu::2e0b5bcc-957a-4ba6-8cd1-3473b5edb435" providerId="AD" clId="Web-{762C3C2C-F6B5-6A2E-4622-A647B14C1993}" dt="2025-12-03T21:57:15.575" v="53" actId="1076"/>
          <ac:spMkLst>
            <pc:docMk/>
            <pc:sldMk cId="0" sldId="263"/>
            <ac:spMk id="10" creationId="{543F21AD-05C7-18C7-DC6D-0F7E7CB5FB14}"/>
          </ac:spMkLst>
        </pc:spChg>
        <pc:picChg chg="mod">
          <ac:chgData name="Subhadarsani, Sibangi" userId="S::sibangisubhadarsani@my.unt.edu::2e0b5bcc-957a-4ba6-8cd1-3473b5edb435" providerId="AD" clId="Web-{762C3C2C-F6B5-6A2E-4622-A647B14C1993}" dt="2025-12-03T21:57:28.419" v="55" actId="14100"/>
          <ac:picMkLst>
            <pc:docMk/>
            <pc:sldMk cId="0" sldId="263"/>
            <ac:picMk id="3074" creationId="{A04F0EE4-B634-8412-75E4-0FB88D968AF2}"/>
          </ac:picMkLst>
        </pc:picChg>
      </pc:sldChg>
      <pc:sldChg chg="addSp modSp 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4"/>
        </pc:sldMkLst>
        <pc:spChg chg="add mod">
          <ac:chgData name="Subhadarsani, Sibangi" userId="S::sibangisubhadarsani@my.unt.edu::2e0b5bcc-957a-4ba6-8cd1-3473b5edb435" providerId="AD" clId="Web-{762C3C2C-F6B5-6A2E-4622-A647B14C1993}" dt="2025-12-03T22:00:50.911" v="85" actId="1076"/>
          <ac:spMkLst>
            <pc:docMk/>
            <pc:sldMk cId="0" sldId="264"/>
            <ac:spMk id="11" creationId="{B531285E-40D0-ECEB-56F0-52B439A4313E}"/>
          </ac:spMkLst>
        </pc:spChg>
      </pc:sldChg>
      <pc:sldChg chg="modSp 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5"/>
        </pc:sldMkLst>
        <pc:spChg chg="mod">
          <ac:chgData name="Subhadarsani, Sibangi" userId="S::sibangisubhadarsani@my.unt.edu::2e0b5bcc-957a-4ba6-8cd1-3473b5edb435" providerId="AD" clId="Web-{762C3C2C-F6B5-6A2E-4622-A647B14C1993}" dt="2025-12-03T21:55:21.224" v="39" actId="688"/>
          <ac:spMkLst>
            <pc:docMk/>
            <pc:sldMk cId="0" sldId="265"/>
            <ac:spMk id="3" creationId="{00000000-0000-0000-0000-000000000000}"/>
          </ac:spMkLst>
        </pc:spChg>
        <pc:spChg chg="mod">
          <ac:chgData name="Subhadarsani, Sibangi" userId="S::sibangisubhadarsani@my.unt.edu::2e0b5bcc-957a-4ba6-8cd1-3473b5edb435" providerId="AD" clId="Web-{762C3C2C-F6B5-6A2E-4622-A647B14C1993}" dt="2025-12-03T21:55:09.536" v="36" actId="14100"/>
          <ac:spMkLst>
            <pc:docMk/>
            <pc:sldMk cId="0" sldId="265"/>
            <ac:spMk id="5" creationId="{00000000-0000-0000-0000-000000000000}"/>
          </ac:spMkLst>
        </pc:spChg>
        <pc:spChg chg="mod">
          <ac:chgData name="Subhadarsani, Sibangi" userId="S::sibangisubhadarsani@my.unt.edu::2e0b5bcc-957a-4ba6-8cd1-3473b5edb435" providerId="AD" clId="Web-{762C3C2C-F6B5-6A2E-4622-A647B14C1993}" dt="2025-12-03T21:53:32.277" v="27" actId="20577"/>
          <ac:spMkLst>
            <pc:docMk/>
            <pc:sldMk cId="0" sldId="265"/>
            <ac:spMk id="9" creationId="{00000000-0000-0000-0000-000000000000}"/>
          </ac:spMkLst>
        </pc:spChg>
      </pc:sldChg>
      <pc:sldChg chg="addSp modSp mod modClrScheme chgLayout">
        <pc:chgData name="Subhadarsani, Sibangi" userId="S::sibangisubhadarsani@my.unt.edu::2e0b5bcc-957a-4ba6-8cd1-3473b5edb435" providerId="AD" clId="Web-{762C3C2C-F6B5-6A2E-4622-A647B14C1993}" dt="2025-12-03T22:00:52.505" v="86"/>
        <pc:sldMkLst>
          <pc:docMk/>
          <pc:sldMk cId="0" sldId="266"/>
        </pc:sldMkLst>
        <pc:spChg chg="add mod">
          <ac:chgData name="Subhadarsani, Sibangi" userId="S::sibangisubhadarsani@my.unt.edu::2e0b5bcc-957a-4ba6-8cd1-3473b5edb435" providerId="AD" clId="Web-{762C3C2C-F6B5-6A2E-4622-A647B14C1993}" dt="2025-12-03T21:54:39.143" v="34" actId="1076"/>
          <ac:spMkLst>
            <pc:docMk/>
            <pc:sldMk cId="0" sldId="266"/>
            <ac:spMk id="5" creationId="{48CE6873-A942-954D-48D3-4BA2E3248240}"/>
          </ac:spMkLst>
        </pc:spChg>
      </pc:sldChg>
      <pc:sldChg chg="addSp delSp modSp mod modClrScheme chgLayout">
        <pc:chgData name="Subhadarsani, Sibangi" userId="S::sibangisubhadarsani@my.unt.edu::2e0b5bcc-957a-4ba6-8cd1-3473b5edb435" providerId="AD" clId="Web-{762C3C2C-F6B5-6A2E-4622-A647B14C1993}" dt="2025-12-03T22:01:41.585" v="90" actId="1076"/>
        <pc:sldMkLst>
          <pc:docMk/>
          <pc:sldMk cId="0" sldId="267"/>
        </pc:sldMkLst>
        <pc:spChg chg="mod">
          <ac:chgData name="Subhadarsani, Sibangi" userId="S::sibangisubhadarsani@my.unt.edu::2e0b5bcc-957a-4ba6-8cd1-3473b5edb435" providerId="AD" clId="Web-{762C3C2C-F6B5-6A2E-4622-A647B14C1993}" dt="2025-12-03T22:01:41.585" v="90" actId="1076"/>
          <ac:spMkLst>
            <pc:docMk/>
            <pc:sldMk cId="0" sldId="267"/>
            <ac:spMk id="7" creationId="{00000000-0000-0000-0000-000000000000}"/>
          </ac:spMkLst>
        </pc:spChg>
        <pc:spChg chg="add del mod">
          <ac:chgData name="Subhadarsani, Sibangi" userId="S::sibangisubhadarsani@my.unt.edu::2e0b5bcc-957a-4ba6-8cd1-3473b5edb435" providerId="AD" clId="Web-{762C3C2C-F6B5-6A2E-4622-A647B14C1993}" dt="2025-12-03T22:00:50.614" v="84" actId="1076"/>
          <ac:spMkLst>
            <pc:docMk/>
            <pc:sldMk cId="0" sldId="267"/>
            <ac:spMk id="8" creationId="{00000000-0000-0000-0000-000000000000}"/>
          </ac:spMkLst>
        </pc:spChg>
      </pc:sldChg>
      <pc:sldMasterChg chg="add del addSldLayout delSldLayout">
        <pc:chgData name="Subhadarsani, Sibangi" userId="S::sibangisubhadarsani@my.unt.edu::2e0b5bcc-957a-4ba6-8cd1-3473b5edb435" providerId="AD" clId="Web-{762C3C2C-F6B5-6A2E-4622-A647B14C1993}" dt="2025-12-03T22:00:52.505" v="86"/>
        <pc:sldMasterMkLst>
          <pc:docMk/>
          <pc:sldMasterMk cId="0" sldId="2147483648"/>
        </pc:sldMasterMkLst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Subhadarsani, Sibangi" userId="S::sibangisubhadarsani@my.unt.edu::2e0b5bcc-957a-4ba6-8cd1-3473b5edb435" providerId="AD" clId="Web-{762C3C2C-F6B5-6A2E-4622-A647B14C1993}" dt="2025-12-03T21:58:28.203" v="60"/>
        <pc:sldMasterMkLst>
          <pc:docMk/>
          <pc:sldMasterMk cId="375445558" sldId="2147483660"/>
        </pc:sldMasterMkLst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1859024551" sldId="2147483661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420150556" sldId="2147483662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027668654" sldId="2147483663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922388844" sldId="2147483664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069803432" sldId="2147483665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3709192328" sldId="2147483666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3216452661" sldId="2147483667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07061991" sldId="2147483668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3422725645" sldId="2147483669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478763657" sldId="2147483670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1288723960" sldId="2147483671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1478273193" sldId="2147483672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4102495083" sldId="2147483673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027829647" sldId="2147483674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3252794998" sldId="2147483675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2697020948" sldId="2147483676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1:58:28.203" v="60"/>
          <pc:sldLayoutMkLst>
            <pc:docMk/>
            <pc:sldMasterMk cId="375445558" sldId="2147483660"/>
            <pc:sldLayoutMk cId="4255826014" sldId="2147483677"/>
          </pc:sldLayoutMkLst>
        </pc:sldLayoutChg>
      </pc:sldMasterChg>
      <pc:sldMasterChg chg="add del addSldLayout delSldLayout modSldLayout">
        <pc:chgData name="Subhadarsani, Sibangi" userId="S::sibangisubhadarsani@my.unt.edu::2e0b5bcc-957a-4ba6-8cd1-3473b5edb435" providerId="AD" clId="Web-{762C3C2C-F6B5-6A2E-4622-A647B14C1993}" dt="2025-12-03T22:00:52.505" v="86"/>
        <pc:sldMasterMkLst>
          <pc:docMk/>
          <pc:sldMasterMk cId="2007075860" sldId="2147483660"/>
        </pc:sldMasterMkLst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1896065678" sldId="2147483661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2756323723" sldId="2147483662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1406499594" sldId="2147483663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2120321827" sldId="2147483664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1890311125" sldId="2147483665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4278304815" sldId="2147483666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471800701" sldId="2147483667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1404053575" sldId="2147483668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659722439" sldId="2147483669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3792164698" sldId="2147483670"/>
          </pc:sldLayoutMkLst>
        </pc:sldLayoutChg>
        <pc:sldLayoutChg chg="add del mod replId">
          <pc:chgData name="Subhadarsani, Sibangi" userId="S::sibangisubhadarsani@my.unt.edu::2e0b5bcc-957a-4ba6-8cd1-3473b5edb435" providerId="AD" clId="Web-{762C3C2C-F6B5-6A2E-4622-A647B14C1993}" dt="2025-12-03T22:00:52.505" v="86"/>
          <pc:sldLayoutMkLst>
            <pc:docMk/>
            <pc:sldMasterMk cId="2007075860" sldId="2147483660"/>
            <pc:sldLayoutMk cId="2371652950" sldId="2147483671"/>
          </pc:sldLayoutMkLst>
        </pc:sldLayoutChg>
      </pc:sldMasterChg>
    </pc:docChg>
  </pc:docChgLst>
  <pc:docChgLst>
    <pc:chgData name="Patel, Shreenaben" userId="S::shreenabenpatel@my.unt.edu::797c9bce-be51-4a18-a99a-06575dd73d13" providerId="AD" clId="Web-{3333E2AE-2B4C-475F-027A-6BCE6A7D9923}"/>
    <pc:docChg chg="modSld">
      <pc:chgData name="Patel, Shreenaben" userId="S::shreenabenpatel@my.unt.edu::797c9bce-be51-4a18-a99a-06575dd73d13" providerId="AD" clId="Web-{3333E2AE-2B4C-475F-027A-6BCE6A7D9923}" dt="2025-12-04T20:34:19.137" v="3"/>
      <pc:docMkLst>
        <pc:docMk/>
      </pc:docMkLst>
      <pc:sldChg chg="addAnim delAnim">
        <pc:chgData name="Patel, Shreenaben" userId="S::shreenabenpatel@my.unt.edu::797c9bce-be51-4a18-a99a-06575dd73d13" providerId="AD" clId="Web-{3333E2AE-2B4C-475F-027A-6BCE6A7D9923}" dt="2025-12-04T20:34:19.137" v="3"/>
        <pc:sldMkLst>
          <pc:docMk/>
          <pc:sldMk cId="0" sldId="260"/>
        </pc:sldMkLst>
      </pc:sldChg>
    </pc:docChg>
  </pc:docChgLst>
  <pc:docChgLst>
    <pc:chgData name="D Sa, Neola Grannita" userId="S::neolagrannitadsa@my.unt.edu::1d4ddd47-6b83-438f-aa43-b737df989b48" providerId="AD" clId="Web-{D285C9AC-C51F-04E7-FFD4-26AD3DD7DBFC}"/>
    <pc:docChg chg="modSld">
      <pc:chgData name="D Sa, Neola Grannita" userId="S::neolagrannitadsa@my.unt.edu::1d4ddd47-6b83-438f-aa43-b737df989b48" providerId="AD" clId="Web-{D285C9AC-C51F-04E7-FFD4-26AD3DD7DBFC}" dt="2025-12-04T03:15:45.460" v="6" actId="20577"/>
      <pc:docMkLst>
        <pc:docMk/>
      </pc:docMkLst>
      <pc:sldChg chg="modSp">
        <pc:chgData name="D Sa, Neola Grannita" userId="S::neolagrannitadsa@my.unt.edu::1d4ddd47-6b83-438f-aa43-b737df989b48" providerId="AD" clId="Web-{D285C9AC-C51F-04E7-FFD4-26AD3DD7DBFC}" dt="2025-12-04T03:15:45.460" v="6" actId="20577"/>
        <pc:sldMkLst>
          <pc:docMk/>
          <pc:sldMk cId="0" sldId="264"/>
        </pc:sldMkLst>
        <pc:spChg chg="mod">
          <ac:chgData name="D Sa, Neola Grannita" userId="S::neolagrannitadsa@my.unt.edu::1d4ddd47-6b83-438f-aa43-b737df989b48" providerId="AD" clId="Web-{D285C9AC-C51F-04E7-FFD4-26AD3DD7DBFC}" dt="2025-12-04T03:15:45.460" v="6" actId="20577"/>
          <ac:spMkLst>
            <pc:docMk/>
            <pc:sldMk cId="0" sldId="264"/>
            <ac:spMk id="10" creationId="{00000000-0000-0000-0000-000000000000}"/>
          </ac:spMkLst>
        </pc:spChg>
      </pc:sldChg>
    </pc:docChg>
  </pc:docChgLst>
  <pc:docChgLst>
    <pc:chgData name="D Sa, Neola Grannita" userId="S::neolagrannitadsa@my.unt.edu::1d4ddd47-6b83-438f-aa43-b737df989b48" providerId="AD" clId="Web-{0BF1B0AD-FF5F-81E4-0BC1-4B2055EABAD3}"/>
    <pc:docChg chg="modSld">
      <pc:chgData name="D Sa, Neola Grannita" userId="S::neolagrannitadsa@my.unt.edu::1d4ddd47-6b83-438f-aa43-b737df989b48" providerId="AD" clId="Web-{0BF1B0AD-FF5F-81E4-0BC1-4B2055EABAD3}" dt="2025-12-04T02:25:10.519" v="35"/>
      <pc:docMkLst>
        <pc:docMk/>
      </pc:docMkLst>
      <pc:sldChg chg="addSp modSp">
        <pc:chgData name="D Sa, Neola Grannita" userId="S::neolagrannitadsa@my.unt.edu::1d4ddd47-6b83-438f-aa43-b737df989b48" providerId="AD" clId="Web-{0BF1B0AD-FF5F-81E4-0BC1-4B2055EABAD3}" dt="2025-12-04T02:25:10.519" v="35"/>
        <pc:sldMkLst>
          <pc:docMk/>
          <pc:sldMk cId="0" sldId="264"/>
        </pc:sldMkLst>
        <pc:spChg chg="add">
          <ac:chgData name="D Sa, Neola Grannita" userId="S::neolagrannitadsa@my.unt.edu::1d4ddd47-6b83-438f-aa43-b737df989b48" providerId="AD" clId="Web-{0BF1B0AD-FF5F-81E4-0BC1-4B2055EABAD3}" dt="2025-12-04T02:25:10.519" v="35"/>
          <ac:spMkLst>
            <pc:docMk/>
            <pc:sldMk cId="0" sldId="264"/>
            <ac:spMk id="8" creationId="{D91C4A4D-69FC-7BC0-A4FF-4327A264E4BD}"/>
          </ac:spMkLst>
        </pc:spChg>
        <pc:spChg chg="mod">
          <ac:chgData name="D Sa, Neola Grannita" userId="S::neolagrannitadsa@my.unt.edu::1d4ddd47-6b83-438f-aa43-b737df989b48" providerId="AD" clId="Web-{0BF1B0AD-FF5F-81E4-0BC1-4B2055EABAD3}" dt="2025-12-04T02:25:10.316" v="34" actId="20577"/>
          <ac:spMkLst>
            <pc:docMk/>
            <pc:sldMk cId="0" sldId="264"/>
            <ac:spMk id="10" creationId="{00000000-0000-0000-0000-000000000000}"/>
          </ac:spMkLst>
        </pc:spChg>
      </pc:sldChg>
    </pc:docChg>
  </pc:docChgLst>
  <pc:docChgLst>
    <pc:chgData name="D Sa, Neola Grannita" userId="1d4ddd47-6b83-438f-aa43-b737df989b48" providerId="ADAL" clId="{C3E73E9B-FEF0-469D-9D8B-61979FAED5A5}"/>
    <pc:docChg chg="custSel modSld">
      <pc:chgData name="D Sa, Neola Grannita" userId="1d4ddd47-6b83-438f-aa43-b737df989b48" providerId="ADAL" clId="{C3E73E9B-FEF0-469D-9D8B-61979FAED5A5}" dt="2025-12-04T16:00:59.335" v="437" actId="14100"/>
      <pc:docMkLst>
        <pc:docMk/>
      </pc:docMkLst>
      <pc:sldChg chg="addSp delSp modSp mod modAnim">
        <pc:chgData name="D Sa, Neola Grannita" userId="1d4ddd47-6b83-438f-aa43-b737df989b48" providerId="ADAL" clId="{C3E73E9B-FEF0-469D-9D8B-61979FAED5A5}" dt="2025-12-04T16:00:59.335" v="437" actId="14100"/>
        <pc:sldMkLst>
          <pc:docMk/>
          <pc:sldMk cId="0" sldId="264"/>
        </pc:sldMkLst>
        <pc:spChg chg="del mod">
          <ac:chgData name="D Sa, Neola Grannita" userId="1d4ddd47-6b83-438f-aa43-b737df989b48" providerId="ADAL" clId="{C3E73E9B-FEF0-469D-9D8B-61979FAED5A5}" dt="2025-12-04T02:29:31.804" v="149" actId="478"/>
          <ac:spMkLst>
            <pc:docMk/>
            <pc:sldMk cId="0" sldId="264"/>
            <ac:spMk id="8" creationId="{D91C4A4D-69FC-7BC0-A4FF-4327A264E4BD}"/>
          </ac:spMkLst>
        </pc:spChg>
        <pc:spChg chg="mod">
          <ac:chgData name="D Sa, Neola Grannita" userId="1d4ddd47-6b83-438f-aa43-b737df989b48" providerId="ADAL" clId="{C3E73E9B-FEF0-469D-9D8B-61979FAED5A5}" dt="2025-12-04T15:52:41.789" v="412" actId="20577"/>
          <ac:spMkLst>
            <pc:docMk/>
            <pc:sldMk cId="0" sldId="264"/>
            <ac:spMk id="10" creationId="{00000000-0000-0000-0000-000000000000}"/>
          </ac:spMkLst>
        </pc:spChg>
        <pc:spChg chg="del">
          <ac:chgData name="D Sa, Neola Grannita" userId="1d4ddd47-6b83-438f-aa43-b737df989b48" providerId="ADAL" clId="{C3E73E9B-FEF0-469D-9D8B-61979FAED5A5}" dt="2025-12-04T02:28:11.324" v="11" actId="478"/>
          <ac:spMkLst>
            <pc:docMk/>
            <pc:sldMk cId="0" sldId="264"/>
            <ac:spMk id="11" creationId="{B531285E-40D0-ECEB-56F0-52B439A4313E}"/>
          </ac:spMkLst>
        </pc:spChg>
        <pc:spChg chg="add del mod">
          <ac:chgData name="D Sa, Neola Grannita" userId="1d4ddd47-6b83-438f-aa43-b737df989b48" providerId="ADAL" clId="{C3E73E9B-FEF0-469D-9D8B-61979FAED5A5}" dt="2025-12-04T02:25:56.469" v="1" actId="478"/>
          <ac:spMkLst>
            <pc:docMk/>
            <pc:sldMk cId="0" sldId="264"/>
            <ac:spMk id="12" creationId="{D91C4A4D-69FC-7BC0-A4FF-4327A264E4BD}"/>
          </ac:spMkLst>
        </pc:spChg>
        <pc:picChg chg="add mod">
          <ac:chgData name="D Sa, Neola Grannita" userId="1d4ddd47-6b83-438f-aa43-b737df989b48" providerId="ADAL" clId="{C3E73E9B-FEF0-469D-9D8B-61979FAED5A5}" dt="2025-12-04T15:59:10.073" v="420" actId="1076"/>
          <ac:picMkLst>
            <pc:docMk/>
            <pc:sldMk cId="0" sldId="264"/>
            <ac:picMk id="1026" creationId="{DE3988F8-8C75-816A-6DE1-1940A106FCB1}"/>
          </ac:picMkLst>
        </pc:picChg>
        <pc:picChg chg="add mod">
          <ac:chgData name="D Sa, Neola Grannita" userId="1d4ddd47-6b83-438f-aa43-b737df989b48" providerId="ADAL" clId="{C3E73E9B-FEF0-469D-9D8B-61979FAED5A5}" dt="2025-12-04T15:59:40.333" v="425" actId="14100"/>
          <ac:picMkLst>
            <pc:docMk/>
            <pc:sldMk cId="0" sldId="264"/>
            <ac:picMk id="1028" creationId="{4ED35351-6B86-987C-C363-A384A628DAE1}"/>
          </ac:picMkLst>
        </pc:picChg>
        <pc:picChg chg="add del mod">
          <ac:chgData name="D Sa, Neola Grannita" userId="1d4ddd47-6b83-438f-aa43-b737df989b48" providerId="ADAL" clId="{C3E73E9B-FEF0-469D-9D8B-61979FAED5A5}" dt="2025-12-04T16:00:25.505" v="432" actId="478"/>
          <ac:picMkLst>
            <pc:docMk/>
            <pc:sldMk cId="0" sldId="264"/>
            <ac:picMk id="1030" creationId="{BF11BF37-8F88-E647-2987-324FBD368F46}"/>
          </ac:picMkLst>
        </pc:picChg>
        <pc:picChg chg="add mod">
          <ac:chgData name="D Sa, Neola Grannita" userId="1d4ddd47-6b83-438f-aa43-b737df989b48" providerId="ADAL" clId="{C3E73E9B-FEF0-469D-9D8B-61979FAED5A5}" dt="2025-12-04T16:00:59.335" v="437" actId="14100"/>
          <ac:picMkLst>
            <pc:docMk/>
            <pc:sldMk cId="0" sldId="264"/>
            <ac:picMk id="1032" creationId="{F6990A8C-9C41-47C0-E75B-EC20179EB1DC}"/>
          </ac:picMkLst>
        </pc:picChg>
        <pc:picChg chg="del mod">
          <ac:chgData name="D Sa, Neola Grannita" userId="1d4ddd47-6b83-438f-aa43-b737df989b48" providerId="ADAL" clId="{C3E73E9B-FEF0-469D-9D8B-61979FAED5A5}" dt="2025-12-04T15:58:59.429" v="417" actId="478"/>
          <ac:picMkLst>
            <pc:docMk/>
            <pc:sldMk cId="0" sldId="264"/>
            <ac:picMk id="5122" creationId="{8A470CA3-C86C-CC87-F586-F1DE42ABD12F}"/>
          </ac:picMkLst>
        </pc:picChg>
      </pc:sldChg>
    </pc:docChg>
  </pc:docChgLst>
  <pc:docChgLst>
    <pc:chgData name="Kakkad, Vindhya" userId="S::vindhyakakkad@my.unt.edu::8bd72aa6-7a2f-4b32-8824-6e3d9c892fcc" providerId="AD" clId="Web-{D840D988-31D2-5B76-5B9D-18BAA8206F6B}"/>
    <pc:docChg chg="modSld">
      <pc:chgData name="Kakkad, Vindhya" userId="S::vindhyakakkad@my.unt.edu::8bd72aa6-7a2f-4b32-8824-6e3d9c892fcc" providerId="AD" clId="Web-{D840D988-31D2-5B76-5B9D-18BAA8206F6B}" dt="2025-12-04T06:42:58.459" v="1" actId="20577"/>
      <pc:docMkLst>
        <pc:docMk/>
      </pc:docMkLst>
      <pc:sldChg chg="modSp">
        <pc:chgData name="Kakkad, Vindhya" userId="S::vindhyakakkad@my.unt.edu::8bd72aa6-7a2f-4b32-8824-6e3d9c892fcc" providerId="AD" clId="Web-{D840D988-31D2-5B76-5B9D-18BAA8206F6B}" dt="2025-12-04T06:42:58.459" v="1" actId="20577"/>
        <pc:sldMkLst>
          <pc:docMk/>
          <pc:sldMk cId="0" sldId="266"/>
        </pc:sldMkLst>
        <pc:spChg chg="mod">
          <ac:chgData name="Kakkad, Vindhya" userId="S::vindhyakakkad@my.unt.edu::8bd72aa6-7a2f-4b32-8824-6e3d9c892fcc" providerId="AD" clId="Web-{D840D988-31D2-5B76-5B9D-18BAA8206F6B}" dt="2025-12-04T06:42:58.459" v="1" actId="20577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FEE47-BA4E-48D5-95AF-C8D150AE1B4D}" type="datetimeFigureOut"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0E5B-4D21-417B-94CC-3A3821AC66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1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to demographic drivers, Our data identifies a clear high-risk profile: the </a:t>
            </a:r>
            <a:r>
              <a:rPr lang="en-US" b="1"/>
              <a:t>Young, Single and long Commuter</a:t>
            </a:r>
            <a:r>
              <a:rPr lang="en-US"/>
              <a:t>.</a:t>
            </a:r>
          </a:p>
          <a:p>
            <a:r>
              <a:rPr lang="en-US"/>
              <a:t>Single employees leave at a rate of over </a:t>
            </a:r>
            <a:r>
              <a:rPr lang="en-US" b="1"/>
              <a:t>23%</a:t>
            </a:r>
            <a:r>
              <a:rPr lang="en-US"/>
              <a:t>—double that of married staff—with our under-25s being the most volatile group. </a:t>
            </a:r>
          </a:p>
          <a:p>
            <a:r>
              <a:rPr lang="en-US"/>
              <a:t>We see a direct link between commute length and turnover. As you can see in the line chart, attrition spikes to nearly </a:t>
            </a:r>
            <a:r>
              <a:rPr lang="en-US" b="1"/>
              <a:t>24%</a:t>
            </a:r>
            <a:r>
              <a:rPr lang="en-US"/>
              <a:t> once the commute becomes 'Very Long'."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To fix this, we must target this group with flexible work options to reduce commute stress and better engagement for early-career talent.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0E5B-4D21-417B-94CC-3A3821AC6617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to professional drivers, we identified three critical operational risks.</a:t>
            </a:r>
          </a:p>
          <a:p>
            <a:r>
              <a:rPr lang="en-US"/>
              <a:t>As you can see in the donut chart, Frequent travelers leave at a rate of </a:t>
            </a:r>
            <a:r>
              <a:rPr lang="en-US" b="1"/>
              <a:t>25%</a:t>
            </a:r>
            <a:r>
              <a:rPr lang="en-US"/>
              <a:t>—triple the rate of non-travelers. </a:t>
            </a:r>
          </a:p>
          <a:p>
            <a:r>
              <a:rPr lang="en-US"/>
              <a:t>The heatmap shows a clear 'Red Zone' for entry-level staff across all departments. Sales is hit hardest, losing over </a:t>
            </a:r>
            <a:r>
              <a:rPr lang="en-US" b="1"/>
              <a:t>40%</a:t>
            </a:r>
            <a:r>
              <a:rPr lang="en-US"/>
              <a:t> of junior employees. </a:t>
            </a:r>
          </a:p>
          <a:p>
            <a:r>
              <a:rPr lang="en-US" b="1"/>
              <a:t>Third, in side by side bar chart:</a:t>
            </a:r>
            <a:r>
              <a:rPr lang="en-US"/>
              <a:t> In Human Resources, women are leaving at </a:t>
            </a:r>
            <a:r>
              <a:rPr lang="en-US" b="1"/>
              <a:t>30%</a:t>
            </a:r>
            <a:r>
              <a:rPr lang="en-US"/>
              <a:t>, which is double the rate of their male colleagues.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Company need to immediately address travel fatigue and rethink our career path for entry-level hires.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0E5B-4D21-417B-94CC-3A3821AC6617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8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46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116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7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81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6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41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2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6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3163" y="1500333"/>
            <a:ext cx="7387257" cy="73872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374" y="1028700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09457" y="2256136"/>
            <a:ext cx="5034668" cy="5065552"/>
          </a:xfrm>
          <a:custGeom>
            <a:avLst/>
            <a:gdLst/>
            <a:ahLst/>
            <a:cxnLst/>
            <a:rect l="l" t="t" r="r" b="b"/>
            <a:pathLst>
              <a:path w="5916396" h="5507627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3092" y="1555511"/>
            <a:ext cx="9003559" cy="463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HR Employee Attrition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73092" y="5940470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45465" y="644804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91936" y="55228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73092" y="6685488"/>
            <a:ext cx="7067384" cy="8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6"/>
              </a:lnSpc>
              <a:spcBef>
                <a:spcPct val="0"/>
              </a:spcBef>
            </a:pPr>
            <a:r>
              <a:rPr lang="en-US" sz="2440" b="1">
                <a:latin typeface="Raleway Bold"/>
                <a:ea typeface="Raleway Bold"/>
                <a:cs typeface="Raleway Bold"/>
                <a:sym typeface="Raleway Bold"/>
              </a:rPr>
              <a:t>SUBTITLE:</a:t>
            </a:r>
            <a:r>
              <a:rPr lang="en-US" sz="244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40" i="1">
                <a:latin typeface="Raleway Italics"/>
                <a:ea typeface="Raleway Italics"/>
                <a:cs typeface="Raleway Italics"/>
                <a:sym typeface="Raleway Italics"/>
              </a:rPr>
              <a:t>Understanding why employees leave and identifying the key factors that drive attrition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860000">
            <a:off x="400329" y="6721578"/>
            <a:ext cx="5047938" cy="2939211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052" y="259480"/>
            <a:ext cx="18133548" cy="542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  <a:spcBef>
                <a:spcPct val="0"/>
              </a:spcBef>
            </a:pPr>
            <a:r>
              <a:rPr lang="en-US" sz="3450" b="1">
                <a:latin typeface="Montserrat Bold"/>
                <a:ea typeface="Montserrat Bold"/>
                <a:cs typeface="Montserrat Bold"/>
                <a:sym typeface="Montserrat Bold"/>
              </a:rPr>
              <a:t>WHEN IN THE CAREER JOURNEY ARE EMPLOYEES MOST LIKELY TO LEAVE?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8179" y="1419166"/>
            <a:ext cx="6763689" cy="8636287"/>
            <a:chOff x="0" y="0"/>
            <a:chExt cx="1781383" cy="2274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1383" cy="2274578"/>
            </a:xfrm>
            <a:custGeom>
              <a:avLst/>
              <a:gdLst/>
              <a:ahLst/>
              <a:cxnLst/>
              <a:rect l="l" t="t" r="r" b="b"/>
              <a:pathLst>
                <a:path w="1781383" h="2274578">
                  <a:moveTo>
                    <a:pt x="58376" y="0"/>
                  </a:moveTo>
                  <a:lnTo>
                    <a:pt x="1723007" y="0"/>
                  </a:lnTo>
                  <a:cubicBezTo>
                    <a:pt x="1738489" y="0"/>
                    <a:pt x="1753338" y="6150"/>
                    <a:pt x="1764285" y="17098"/>
                  </a:cubicBezTo>
                  <a:cubicBezTo>
                    <a:pt x="1775233" y="28046"/>
                    <a:pt x="1781383" y="42894"/>
                    <a:pt x="1781383" y="58376"/>
                  </a:cubicBezTo>
                  <a:lnTo>
                    <a:pt x="1781383" y="2216202"/>
                  </a:lnTo>
                  <a:cubicBezTo>
                    <a:pt x="1781383" y="2231684"/>
                    <a:pt x="1775233" y="2246532"/>
                    <a:pt x="1764285" y="2257480"/>
                  </a:cubicBezTo>
                  <a:cubicBezTo>
                    <a:pt x="1753338" y="2268427"/>
                    <a:pt x="1738489" y="2274578"/>
                    <a:pt x="1723007" y="2274578"/>
                  </a:cubicBezTo>
                  <a:lnTo>
                    <a:pt x="58376" y="2274578"/>
                  </a:lnTo>
                  <a:cubicBezTo>
                    <a:pt x="42894" y="2274578"/>
                    <a:pt x="28046" y="2268427"/>
                    <a:pt x="17098" y="2257480"/>
                  </a:cubicBezTo>
                  <a:cubicBezTo>
                    <a:pt x="6150" y="2246532"/>
                    <a:pt x="0" y="2231684"/>
                    <a:pt x="0" y="2216202"/>
                  </a:cubicBezTo>
                  <a:lnTo>
                    <a:pt x="0" y="58376"/>
                  </a:lnTo>
                  <a:cubicBezTo>
                    <a:pt x="0" y="42894"/>
                    <a:pt x="6150" y="28046"/>
                    <a:pt x="17098" y="17098"/>
                  </a:cubicBezTo>
                  <a:cubicBezTo>
                    <a:pt x="28046" y="6150"/>
                    <a:pt x="42894" y="0"/>
                    <a:pt x="583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1383" cy="2312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7384" y="1940920"/>
            <a:ext cx="7624615" cy="696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0075" lvl="1" indent="-299720" algn="just">
              <a:lnSpc>
                <a:spcPts val="3891"/>
              </a:lnSpc>
              <a:buFont typeface="Arial"/>
              <a:buChar char="•"/>
            </a:pPr>
            <a:r>
              <a:rPr lang="en-US" sz="2750">
                <a:latin typeface="Montserrat"/>
                <a:ea typeface="Montserrat"/>
                <a:cs typeface="Montserrat"/>
                <a:sym typeface="Montserrat"/>
              </a:rPr>
              <a:t>Employees are most likely to leave. Attrition rates are extremely high for new hires during their first two years.</a:t>
            </a:r>
            <a:endParaRPr lang="en-US" sz="2750"/>
          </a:p>
          <a:p>
            <a:pPr marL="600075" lvl="1" indent="-299720" algn="just">
              <a:lnSpc>
                <a:spcPts val="3891"/>
              </a:lnSpc>
              <a:buFont typeface="Arial"/>
              <a:buChar char="•"/>
            </a:pPr>
            <a:r>
              <a:rPr lang="en-US" sz="2779">
                <a:latin typeface="Montserrat"/>
                <a:ea typeface="Montserrat"/>
                <a:cs typeface="Montserrat"/>
                <a:sym typeface="Montserrat"/>
              </a:rPr>
              <a:t>Loyalty increases with time, but there is another noticeable spike around the 10-year mark, possibly due to missed promotions or career stagnation.</a:t>
            </a:r>
            <a:endParaRPr lang="en-US" sz="2779">
              <a:latin typeface="Montserrat"/>
              <a:ea typeface="Montserrat"/>
              <a:cs typeface="Montserrat"/>
            </a:endParaRPr>
          </a:p>
          <a:p>
            <a:pPr marL="600075" lvl="1" indent="-299720" algn="l">
              <a:lnSpc>
                <a:spcPts val="3891"/>
              </a:lnSpc>
              <a:buFont typeface="Arial"/>
              <a:buChar char="•"/>
            </a:pPr>
            <a:r>
              <a:rPr lang="en-US" sz="2750">
                <a:latin typeface="Montserrat"/>
                <a:ea typeface="Montserrat"/>
                <a:cs typeface="Montserrat"/>
                <a:sym typeface="Montserrat"/>
              </a:rPr>
              <a:t> Employees who haven’t been promoted for several years have a higher tendency to leave.</a:t>
            </a:r>
            <a:endParaRPr lang="en-US" sz="2750">
              <a:latin typeface="Montserrat"/>
              <a:ea typeface="Montserrat"/>
              <a:cs typeface="Montserrat"/>
            </a:endParaRPr>
          </a:p>
          <a:p>
            <a:pPr marL="600075" lvl="1" indent="-299720">
              <a:lnSpc>
                <a:spcPts val="3891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"/>
              </a:rPr>
              <a:t>Employees who have worked at many companies in the past continue to switch jobs; these are habitual job movers.</a:t>
            </a:r>
            <a:endParaRPr lang="en-US" sz="2750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8265" y="1015888"/>
            <a:ext cx="1216595" cy="121659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F0248C-D004-2563-F244-F79919F8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54" y="1867917"/>
            <a:ext cx="8855407" cy="703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95500"/>
            <a:ext cx="16230600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Employee attrition is predictable, driven by consistent patterns rather than random behavior.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Workload pressure, stressful roles, and low job satisfaction are the strongest contributors.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Younger, single employees and those with long commutes face a higher risk.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Financial limitations: low income, minimal raises, and lack of stock options; further increase turnover.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Two key exit points: 0-2 years of tenure and long periods without promotion.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Reducing attrition requires targeted action: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Improve job satisfaction &amp; wellbeing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Address workload and overtime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Strengthen early-career support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750">
                <a:latin typeface="Montserrat"/>
              </a:rPr>
              <a:t>Enhance compensation and career growth</a:t>
            </a:r>
          </a:p>
          <a:p>
            <a:endParaRPr lang="en-US" sz="2750">
              <a:latin typeface="Montserrat" panose="00000500000000000000" pitchFamily="2" charset="0"/>
            </a:endParaRPr>
          </a:p>
          <a:p>
            <a:r>
              <a:rPr lang="en-US" sz="2750" b="1">
                <a:latin typeface="Montserrat"/>
              </a:rPr>
              <a:t>Overall</a:t>
            </a:r>
            <a:r>
              <a:rPr lang="en-US" sz="2750">
                <a:latin typeface="Montserrat"/>
              </a:rPr>
              <a:t>: A focused strategy on employee experience, workload balance, and career development will significantly reduce turnover.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52808" y="513082"/>
            <a:ext cx="5820192" cy="9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  <a:spcBef>
                <a:spcPct val="0"/>
              </a:spcBef>
            </a:pPr>
            <a:r>
              <a:rPr lang="en-US" sz="5371">
                <a:latin typeface="Montserrat Bold" panose="00000800000000000000" charset="0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7EDE780-D390-40D1-D605-BB7CD1D89297}"/>
              </a:ext>
            </a:extLst>
          </p:cNvPr>
          <p:cNvSpPr/>
          <p:nvPr/>
        </p:nvSpPr>
        <p:spPr>
          <a:xfrm>
            <a:off x="14401800" y="7170249"/>
            <a:ext cx="3247241" cy="216425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8CE6873-A942-954D-48D3-4BA2E3248240}"/>
              </a:ext>
            </a:extLst>
          </p:cNvPr>
          <p:cNvSpPr/>
          <p:nvPr/>
        </p:nvSpPr>
        <p:spPr>
          <a:xfrm rot="-1260000">
            <a:off x="-182924" y="40351"/>
            <a:ext cx="5197840" cy="2779940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82854" y="2139641"/>
            <a:ext cx="5522291" cy="5522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34622" y="4052937"/>
            <a:ext cx="622990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latin typeface="Bebas Neue Bold"/>
                <a:ea typeface="Bebas Neue Bold"/>
                <a:cs typeface="Bebas Neue Bold"/>
                <a:sym typeface="Bebas Neue Bold"/>
              </a:rPr>
              <a:t>thank</a:t>
            </a:r>
            <a:r>
              <a:rPr lang="en-US" sz="1718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84335" y="4052933"/>
            <a:ext cx="38774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B24C9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0666474" y="5971494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144121" y="2562375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5227" y="-514350"/>
            <a:ext cx="5904073" cy="11980352"/>
            <a:chOff x="0" y="0"/>
            <a:chExt cx="1554982" cy="3155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982" cy="3155319"/>
            </a:xfrm>
            <a:custGeom>
              <a:avLst/>
              <a:gdLst/>
              <a:ahLst/>
              <a:cxnLst/>
              <a:rect l="l" t="t" r="r" b="b"/>
              <a:pathLst>
                <a:path w="1554982" h="3155319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37009" y="1729566"/>
            <a:ext cx="3413934" cy="34139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737009" y="2460621"/>
            <a:ext cx="4756561" cy="6475516"/>
          </a:xfrm>
          <a:custGeom>
            <a:avLst/>
            <a:gdLst/>
            <a:ahLst/>
            <a:cxnLst/>
            <a:rect l="l" t="t" r="r" b="b"/>
            <a:pathLst>
              <a:path w="4756561" h="6475516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43100" y="841547"/>
            <a:ext cx="72009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80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07802"/>
            <a:ext cx="9227351" cy="540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65" lvl="1" indent="-338983" algn="l">
              <a:lnSpc>
                <a:spcPts val="4396"/>
              </a:lnSpc>
              <a:buFont typeface="Arial"/>
              <a:buChar char="•"/>
            </a:pPr>
            <a:r>
              <a:rPr lang="en-US" sz="3140">
                <a:latin typeface="Raleway"/>
                <a:ea typeface="Raleway"/>
                <a:cs typeface="Raleway"/>
                <a:sym typeface="Raleway"/>
              </a:rPr>
              <a:t>To analyze employee attrition patterns using HR data.</a:t>
            </a:r>
          </a:p>
          <a:p>
            <a:pPr marL="677965" lvl="1" indent="-338983" algn="l">
              <a:lnSpc>
                <a:spcPts val="4396"/>
              </a:lnSpc>
              <a:buFont typeface="Arial"/>
              <a:buChar char="•"/>
            </a:pPr>
            <a:r>
              <a:rPr lang="en-US" sz="3140">
                <a:latin typeface="Raleway"/>
                <a:ea typeface="Raleway"/>
                <a:cs typeface="Raleway"/>
                <a:sym typeface="Raleway"/>
              </a:rPr>
              <a:t>Identify key drivers influencing employee turnover.</a:t>
            </a:r>
          </a:p>
          <a:p>
            <a:pPr marL="677965" lvl="1" indent="-338983" algn="l">
              <a:lnSpc>
                <a:spcPts val="4396"/>
              </a:lnSpc>
              <a:buFont typeface="Arial"/>
              <a:buChar char="•"/>
            </a:pPr>
            <a:r>
              <a:rPr lang="en-US" sz="3140">
                <a:latin typeface="Raleway"/>
                <a:ea typeface="Raleway"/>
                <a:cs typeface="Raleway"/>
                <a:sym typeface="Raleway"/>
              </a:rPr>
              <a:t>Create visualizations in Tableau that support decision-making.</a:t>
            </a:r>
          </a:p>
          <a:p>
            <a:pPr marL="677965" lvl="1" indent="-338983" algn="l">
              <a:lnSpc>
                <a:spcPts val="4396"/>
              </a:lnSpc>
              <a:buFont typeface="Arial"/>
              <a:buChar char="•"/>
            </a:pPr>
            <a:r>
              <a:rPr lang="en-US" sz="3140">
                <a:latin typeface="Raleway"/>
                <a:ea typeface="Raleway"/>
                <a:cs typeface="Raleway"/>
                <a:sym typeface="Raleway"/>
              </a:rPr>
              <a:t>Provide actionable insights to HR for improving retention.</a:t>
            </a:r>
          </a:p>
          <a:p>
            <a:pPr algn="l">
              <a:lnSpc>
                <a:spcPts val="4396"/>
              </a:lnSpc>
            </a:pPr>
            <a:endParaRPr lang="en-US" sz="314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314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8188" y="7180569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173793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7880" y="803492"/>
            <a:ext cx="15609911" cy="1125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basic understanding of the </a:t>
            </a:r>
            <a:r>
              <a:rPr lang="en-US" sz="8315" b="1" err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hr</a:t>
            </a: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attribution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9800" y="2663196"/>
            <a:ext cx="14405099" cy="5811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ATTRITION REFERS TO EMPLOYEES LEAVING THE ORGANIZATION VOLUNTARILY OR INVOLUNTARILY.</a:t>
            </a:r>
          </a:p>
          <a:p>
            <a:pPr algn="l">
              <a:lnSpc>
                <a:spcPts val="3778"/>
              </a:lnSpc>
            </a:pPr>
            <a:endParaRPr lang="en-US" sz="2698">
              <a:latin typeface="Abadi" panose="020F0502020204030204" pitchFamily="34" charset="0"/>
              <a:ea typeface="Montserrat"/>
              <a:cs typeface="Montserrat"/>
              <a:sym typeface="Montserrat"/>
            </a:endParaRPr>
          </a:p>
          <a:p>
            <a:pPr marL="582668" lvl="1" indent="-291334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Why It Matters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Impacts productivity, morale &amp; operational cost.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Helps HR identify risk factors &amp; take proactive actions.</a:t>
            </a:r>
          </a:p>
          <a:p>
            <a:pPr marL="582668" lvl="1" indent="-291334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Types of Attrition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Voluntary Attrition (employee chooses to leave)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Involuntary Attrition (company decision)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Retirement / Internal Transfers (in some datasets)</a:t>
            </a:r>
          </a:p>
          <a:p>
            <a:pPr marL="582668" lvl="1" indent="-291334" algn="l">
              <a:lnSpc>
                <a:spcPts val="3778"/>
              </a:lnSpc>
              <a:buFont typeface="Arial"/>
              <a:buChar char="•"/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Goal of Analysis</a:t>
            </a:r>
          </a:p>
          <a:p>
            <a:pPr algn="l">
              <a:lnSpc>
                <a:spcPts val="3778"/>
              </a:lnSpc>
            </a:pPr>
            <a:r>
              <a:rPr lang="en-US" sz="2698">
                <a:latin typeface="Abadi" panose="020F0502020204030204" pitchFamily="34" charset="0"/>
                <a:ea typeface="Montserrat"/>
                <a:cs typeface="Montserrat"/>
                <a:sym typeface="Montserrat"/>
              </a:rPr>
              <a:t>           Understand who leaves, why, and what patterns exist.</a:t>
            </a:r>
          </a:p>
          <a:p>
            <a:pPr algn="l">
              <a:lnSpc>
                <a:spcPts val="3778"/>
              </a:lnSpc>
              <a:spcBef>
                <a:spcPct val="0"/>
              </a:spcBef>
            </a:pPr>
            <a:endParaRPr lang="en-US" sz="2698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84" y="2190801"/>
            <a:ext cx="5905397" cy="59053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18564" y="367678"/>
            <a:ext cx="3475841" cy="2749074"/>
          </a:xfrm>
          <a:custGeom>
            <a:avLst/>
            <a:gdLst/>
            <a:ahLst/>
            <a:cxnLst/>
            <a:rect l="l" t="t" r="r" b="b"/>
            <a:pathLst>
              <a:path w="3475841" h="2749074">
                <a:moveTo>
                  <a:pt x="0" y="0"/>
                </a:moveTo>
                <a:lnTo>
                  <a:pt x="3475841" y="0"/>
                </a:lnTo>
                <a:lnTo>
                  <a:pt x="3475841" y="2749075"/>
                </a:lnTo>
                <a:lnTo>
                  <a:pt x="0" y="274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0" y="296871"/>
            <a:ext cx="8169173" cy="10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7799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742215"/>
            <a:ext cx="13792201" cy="807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1057" lvl="1" indent="-275528" algn="l">
              <a:lnSpc>
                <a:spcPts val="3573"/>
              </a:lnSpc>
              <a:buFont typeface="Arial"/>
              <a:buChar char="•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Total Records: 1,470 employees</a:t>
            </a:r>
          </a:p>
          <a:p>
            <a:pPr marL="551057" lvl="1" indent="-275528" algn="l">
              <a:lnSpc>
                <a:spcPts val="3573"/>
              </a:lnSpc>
              <a:buFont typeface="Arial"/>
              <a:buChar char="•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Target Variable: Attrition (Yes/No)</a:t>
            </a:r>
          </a:p>
          <a:p>
            <a:pPr marL="551057" lvl="1" indent="-275528" algn="l">
              <a:lnSpc>
                <a:spcPts val="3573"/>
              </a:lnSpc>
              <a:buFont typeface="Arial"/>
              <a:buChar char="•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Feature Categories:</a:t>
            </a:r>
          </a:p>
          <a:p>
            <a:pPr marL="1102113" lvl="2" indent="-367371" algn="l">
              <a:lnSpc>
                <a:spcPts val="3573"/>
              </a:lnSpc>
              <a:buFont typeface="Arial"/>
              <a:buChar char="⚬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Demographic (Age, Gender, Marital Status)</a:t>
            </a:r>
          </a:p>
          <a:p>
            <a:pPr marL="1102113" lvl="2" indent="-367371" algn="l">
              <a:lnSpc>
                <a:spcPts val="3573"/>
              </a:lnSpc>
              <a:buFont typeface="Arial"/>
              <a:buChar char="⚬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Job-related (Job Role, Job Level, Department)</a:t>
            </a:r>
          </a:p>
          <a:p>
            <a:pPr marL="1102113" lvl="2" indent="-367371" algn="l">
              <a:lnSpc>
                <a:spcPts val="3573"/>
              </a:lnSpc>
              <a:buFont typeface="Arial"/>
              <a:buChar char="⚬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Performance &amp; Satisfaction (Job Satisfaction, Environment Satisfaction)</a:t>
            </a:r>
          </a:p>
          <a:p>
            <a:pPr marL="1102113" lvl="2" indent="-367371" algn="l">
              <a:lnSpc>
                <a:spcPts val="3573"/>
              </a:lnSpc>
              <a:buFont typeface="Arial"/>
              <a:buChar char="⚬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Work-life (Overtime, Work-Life Balance, Years at Company)</a:t>
            </a:r>
          </a:p>
          <a:p>
            <a:pPr marL="1102113" lvl="2" indent="-367371" algn="l">
              <a:lnSpc>
                <a:spcPts val="3573"/>
              </a:lnSpc>
              <a:buFont typeface="Arial"/>
              <a:buChar char="⚬"/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Compensation (Hike Percentage, ESOPs)</a:t>
            </a:r>
          </a:p>
          <a:p>
            <a:pPr algn="l">
              <a:lnSpc>
                <a:spcPts val="3573"/>
              </a:lnSpc>
            </a:pPr>
            <a:endParaRPr lang="en-US" sz="2800">
              <a:latin typeface="Abadi" panose="020B0604020104020204" pitchFamily="34" charset="0"/>
              <a:ea typeface="Raleway"/>
              <a:cs typeface="Raleway"/>
              <a:sym typeface="Raleway"/>
            </a:endParaRPr>
          </a:p>
          <a:p>
            <a:pPr algn="l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Key Variables We Used in Tableau</a:t>
            </a:r>
          </a:p>
          <a:p>
            <a:pPr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	Overall Attrition Rate (overtime, job role and satisfaction)</a:t>
            </a:r>
          </a:p>
          <a:p>
            <a:pPr marL="275529" lvl="1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Who Is Leaving? The Attrition Profile (Job &amp; Department Profile)</a:t>
            </a:r>
          </a:p>
          <a:p>
            <a:pPr marL="275529" lvl="1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Who Is Leaving? The Attrition Profile (Demographic Insights)</a:t>
            </a:r>
          </a:p>
          <a:p>
            <a:pPr marL="275529" lvl="1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Uncovering the Drivers of Employee Attrition</a:t>
            </a:r>
          </a:p>
          <a:p>
            <a:pPr marL="275529" lvl="1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Why are they leaving? Root cause analysis</a:t>
            </a:r>
          </a:p>
          <a:p>
            <a:pPr marL="275529" lvl="1">
              <a:lnSpc>
                <a:spcPts val="3573"/>
              </a:lnSpc>
            </a:pPr>
            <a:r>
              <a:rPr lang="en-US" sz="2800">
                <a:latin typeface="Abadi" panose="020B0604020104020204" pitchFamily="34" charset="0"/>
                <a:ea typeface="Raleway"/>
                <a:cs typeface="Raleway"/>
                <a:sym typeface="Raleway"/>
              </a:rPr>
              <a:t>When in the Career Journey Are Employees Most Likely to Leave?</a:t>
            </a:r>
          </a:p>
          <a:p>
            <a:pPr algn="l">
              <a:lnSpc>
                <a:spcPts val="2657"/>
              </a:lnSpc>
            </a:pPr>
            <a:endParaRPr lang="en-US" sz="255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57"/>
              </a:lnSpc>
              <a:spcBef>
                <a:spcPct val="0"/>
              </a:spcBef>
            </a:pPr>
            <a:endParaRPr lang="en-US" sz="2552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F1F1DE5-FC67-9B53-EF70-0D2C79716FE6}"/>
              </a:ext>
            </a:extLst>
          </p:cNvPr>
          <p:cNvSpPr/>
          <p:nvPr/>
        </p:nvSpPr>
        <p:spPr>
          <a:xfrm>
            <a:off x="14173200" y="7170249"/>
            <a:ext cx="3475841" cy="2359885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1072" y="487419"/>
            <a:ext cx="17060243" cy="53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600" b="1">
                <a:latin typeface="Montserrat Bold"/>
                <a:ea typeface="Montserrat Bold"/>
                <a:cs typeface="Montserrat Bold"/>
                <a:sym typeface="Montserrat Bold"/>
              </a:rPr>
              <a:t>OVERALL ATTRITION RATE (OVERTIME, JOB ROLE AND SATISFACTION)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2451" y="1307922"/>
            <a:ext cx="9331303" cy="8491659"/>
            <a:chOff x="0" y="-38100"/>
            <a:chExt cx="2440256" cy="23208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0256" cy="2282701"/>
            </a:xfrm>
            <a:custGeom>
              <a:avLst/>
              <a:gdLst/>
              <a:ahLst/>
              <a:cxnLst/>
              <a:rect l="l" t="t" r="r" b="b"/>
              <a:pathLst>
                <a:path w="1781383" h="2282701">
                  <a:moveTo>
                    <a:pt x="58376" y="0"/>
                  </a:moveTo>
                  <a:lnTo>
                    <a:pt x="1723007" y="0"/>
                  </a:lnTo>
                  <a:cubicBezTo>
                    <a:pt x="1738489" y="0"/>
                    <a:pt x="1753338" y="6150"/>
                    <a:pt x="1764285" y="17098"/>
                  </a:cubicBezTo>
                  <a:cubicBezTo>
                    <a:pt x="1775233" y="28046"/>
                    <a:pt x="1781383" y="42894"/>
                    <a:pt x="1781383" y="58376"/>
                  </a:cubicBezTo>
                  <a:lnTo>
                    <a:pt x="1781383" y="2224325"/>
                  </a:lnTo>
                  <a:cubicBezTo>
                    <a:pt x="1781383" y="2239807"/>
                    <a:pt x="1775233" y="2254655"/>
                    <a:pt x="1764285" y="2265603"/>
                  </a:cubicBezTo>
                  <a:cubicBezTo>
                    <a:pt x="1753338" y="2276551"/>
                    <a:pt x="1738489" y="2282701"/>
                    <a:pt x="1723007" y="2282701"/>
                  </a:cubicBezTo>
                  <a:lnTo>
                    <a:pt x="58376" y="2282701"/>
                  </a:lnTo>
                  <a:cubicBezTo>
                    <a:pt x="42894" y="2282701"/>
                    <a:pt x="28046" y="2276551"/>
                    <a:pt x="17098" y="2265603"/>
                  </a:cubicBezTo>
                  <a:cubicBezTo>
                    <a:pt x="6150" y="2254655"/>
                    <a:pt x="0" y="2239807"/>
                    <a:pt x="0" y="2224325"/>
                  </a:cubicBezTo>
                  <a:lnTo>
                    <a:pt x="0" y="58376"/>
                  </a:lnTo>
                  <a:cubicBezTo>
                    <a:pt x="0" y="42894"/>
                    <a:pt x="6150" y="28046"/>
                    <a:pt x="17098" y="17098"/>
                  </a:cubicBezTo>
                  <a:cubicBezTo>
                    <a:pt x="28046" y="6150"/>
                    <a:pt x="42894" y="0"/>
                    <a:pt x="583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81383" cy="232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755106"/>
            <a:ext cx="6546063" cy="791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100" lvl="1" indent="-311550" algn="l">
              <a:lnSpc>
                <a:spcPts val="4040"/>
              </a:lnSpc>
              <a:buFont typeface="Arial"/>
              <a:buChar char="•"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Overtime is one of the strongest indicators of attrition.</a:t>
            </a:r>
          </a:p>
          <a:p>
            <a:pPr marL="623100" lvl="1" indent="-311550" algn="l">
              <a:lnSpc>
                <a:spcPts val="4040"/>
              </a:lnSpc>
              <a:buFont typeface="Arial"/>
              <a:buChar char="•"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 Employees working regular overtime have a significantly higher attrition rate, showing signs of burnout or heavy workload.</a:t>
            </a:r>
          </a:p>
          <a:p>
            <a:pPr marL="623100" lvl="1" indent="-311550" algn="l">
              <a:lnSpc>
                <a:spcPts val="40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From the job role comparison, Sales, R&amp;D, and Laboratory roles show higher attrition than others.  </a:t>
            </a:r>
          </a:p>
          <a:p>
            <a:pPr marL="558332" lvl="1" indent="-279166" algn="l">
              <a:lnSpc>
                <a:spcPts val="36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Job satisfaction is consistent with earlier dashboards — low satisfaction employees leave at the highest rate.</a:t>
            </a:r>
          </a:p>
          <a:p>
            <a:pPr algn="ctr">
              <a:lnSpc>
                <a:spcPts val="3620"/>
              </a:lnSpc>
              <a:spcBef>
                <a:spcPct val="0"/>
              </a:spcBef>
            </a:pPr>
            <a:endParaRPr lang="en-US" sz="258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20402" y="1028700"/>
            <a:ext cx="1216595" cy="12165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736C8-444D-DB78-7B35-558AD38E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89" y="1776672"/>
            <a:ext cx="9113211" cy="73515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24548" y="267501"/>
            <a:ext cx="17578950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8"/>
              </a:lnSpc>
              <a:spcBef>
                <a:spcPct val="0"/>
              </a:spcBef>
            </a:pPr>
            <a:r>
              <a:rPr lang="en-US" sz="3600" b="1">
                <a:latin typeface="Montserrat Bold"/>
                <a:ea typeface="Montserrat Bold"/>
                <a:cs typeface="Montserrat Bold"/>
                <a:sym typeface="Montserrat Bold"/>
              </a:rPr>
              <a:t>WHO IS LEAVING? THE ATTRITION PROFILE (DEMOGRAPHIC INSIGHTS)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9429" y="1832338"/>
            <a:ext cx="6547788" cy="7964806"/>
            <a:chOff x="0" y="0"/>
            <a:chExt cx="1724520" cy="2149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4520" cy="2149073"/>
            </a:xfrm>
            <a:custGeom>
              <a:avLst/>
              <a:gdLst/>
              <a:ahLst/>
              <a:cxnLst/>
              <a:rect l="l" t="t" r="r" b="b"/>
              <a:pathLst>
                <a:path w="1724520" h="2149073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2088772"/>
                  </a:lnTo>
                  <a:cubicBezTo>
                    <a:pt x="1724520" y="2122075"/>
                    <a:pt x="1697523" y="2149073"/>
                    <a:pt x="1664219" y="2149073"/>
                  </a:cubicBezTo>
                  <a:lnTo>
                    <a:pt x="60301" y="2149073"/>
                  </a:lnTo>
                  <a:cubicBezTo>
                    <a:pt x="44308" y="2149073"/>
                    <a:pt x="28970" y="2142720"/>
                    <a:pt x="17662" y="2131411"/>
                  </a:cubicBezTo>
                  <a:cubicBezTo>
                    <a:pt x="6353" y="2120103"/>
                    <a:pt x="0" y="2104765"/>
                    <a:pt x="0" y="208877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4520" cy="218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9575" y="1104611"/>
            <a:ext cx="1216595" cy="12165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5227" y="1832337"/>
            <a:ext cx="6602773" cy="7345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1305" lvl="1">
              <a:lnSpc>
                <a:spcPts val="3652"/>
              </a:lnSpc>
            </a:pPr>
            <a:endParaRPr lang="en-US" sz="2400" b="1">
              <a:latin typeface="Montserra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Marital status significantly affects turnover, with single employees leaving at rates over 23% (26.94% for males, 23.62% for females), which is nearly double that of married or divorced peers.</a:t>
            </a:r>
          </a:p>
          <a:p>
            <a:pPr>
              <a:buFont typeface="Arial"/>
              <a:buChar char="•"/>
            </a:pPr>
            <a:endParaRPr lang="en-US" sz="2350">
              <a:latin typeface="Montserrat"/>
              <a:ea typeface="+mn-lt"/>
              <a:cs typeface="+mn-lt"/>
              <a:sym typeface="Montserrat"/>
            </a:endParaRPr>
          </a:p>
          <a:p>
            <a:pPr>
              <a:buFont typeface="Arial"/>
              <a:buChar char="•"/>
            </a:pPr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Increased commuting distance correlates with higher turnover, peaking at 23.74% for those with "very long" commutes.</a:t>
            </a:r>
          </a:p>
          <a:p>
            <a:pPr>
              <a:buFont typeface="Arial"/>
              <a:buChar char="•"/>
            </a:pPr>
            <a:endParaRPr lang="en-US" sz="2350">
              <a:latin typeface="Montserrat"/>
              <a:ea typeface="+mn-lt"/>
              <a:cs typeface="+mn-lt"/>
              <a:sym typeface="Montserrat"/>
            </a:endParaRPr>
          </a:p>
          <a:p>
            <a:pPr>
              <a:buFont typeface="Arial"/>
              <a:buChar char="•"/>
            </a:pPr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Employees under 25 show the highest turnover rates, presenting challenges in retaining early-career talent.</a:t>
            </a:r>
          </a:p>
          <a:p>
            <a:endParaRPr lang="en-US" sz="2350">
              <a:latin typeface="Montserrat"/>
              <a:ea typeface="+mn-lt"/>
              <a:cs typeface="+mn-lt"/>
              <a:sym typeface="Montserrat"/>
            </a:endParaRPr>
          </a:p>
          <a:p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To enhance engagement, companies should implement flexible work options for mobile and early-career workers and refine their programs to better support young, single professionals.</a:t>
            </a:r>
            <a:endParaRPr lang="en-US" sz="2400">
              <a:latin typeface="Montserrat"/>
              <a:ea typeface="Montserrat"/>
              <a:cs typeface="Montserra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BE5862-E2DA-50CB-361C-F0A8F28A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15" y="2012336"/>
            <a:ext cx="10356894" cy="68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45C3EFDD-DE4F-23B0-8970-64690CA8B1E9}"/>
              </a:ext>
            </a:extLst>
          </p:cNvPr>
          <p:cNvSpPr/>
          <p:nvPr/>
        </p:nvSpPr>
        <p:spPr>
          <a:xfrm rot="-1260000">
            <a:off x="322994" y="6926457"/>
            <a:ext cx="5197840" cy="2779940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9166" y="564867"/>
            <a:ext cx="17373233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  <a:spcBef>
                <a:spcPct val="0"/>
              </a:spcBef>
            </a:pPr>
            <a:r>
              <a:rPr lang="en-US" sz="3450" b="1">
                <a:latin typeface="Montserrat Bold"/>
                <a:ea typeface="Montserrat Bold"/>
                <a:cs typeface="Montserrat Bold"/>
                <a:sym typeface="Montserrat Bold"/>
              </a:rPr>
              <a:t>WHO IS LEAVING? THE ATTRITION PROFILE (JOB &amp; DEPARTMENT PROFILE)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03502" y="1572760"/>
            <a:ext cx="21717000" cy="8377331"/>
            <a:chOff x="-2231260" y="-38100"/>
            <a:chExt cx="3955780" cy="1879520"/>
          </a:xfrm>
        </p:grpSpPr>
        <p:sp>
          <p:nvSpPr>
            <p:cNvPr id="6" name="Freeform 6"/>
            <p:cNvSpPr/>
            <p:nvPr/>
          </p:nvSpPr>
          <p:spPr>
            <a:xfrm>
              <a:off x="-2231260" y="-3683"/>
              <a:ext cx="1724520" cy="1841420"/>
            </a:xfrm>
            <a:custGeom>
              <a:avLst/>
              <a:gdLst/>
              <a:ahLst/>
              <a:cxnLst/>
              <a:rect l="l" t="t" r="r" b="b"/>
              <a:pathLst>
                <a:path w="1724520" h="18414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1781119"/>
                  </a:lnTo>
                  <a:cubicBezTo>
                    <a:pt x="1724520" y="1814422"/>
                    <a:pt x="1697523" y="1841420"/>
                    <a:pt x="1664219" y="1841420"/>
                  </a:cubicBezTo>
                  <a:lnTo>
                    <a:pt x="60301" y="1841420"/>
                  </a:lnTo>
                  <a:cubicBezTo>
                    <a:pt x="44308" y="1841420"/>
                    <a:pt x="28970" y="1835066"/>
                    <a:pt x="17662" y="1823758"/>
                  </a:cubicBezTo>
                  <a:cubicBezTo>
                    <a:pt x="6353" y="1812449"/>
                    <a:pt x="0" y="1797111"/>
                    <a:pt x="0" y="1781119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4520" cy="1879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200" y="1137309"/>
            <a:ext cx="1216595" cy="12165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68859" y="2400561"/>
            <a:ext cx="7105258" cy="7759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Employees who travel frequently are significantly more likely to leave (24.91% attrition), suggesting burnout or work-life balance issues are critical factors.</a:t>
            </a:r>
          </a:p>
          <a:p>
            <a:pPr>
              <a:buFont typeface="Arial"/>
              <a:buChar char="•"/>
            </a:pPr>
            <a:endParaRPr lang="en-US" sz="2350">
              <a:latin typeface="Montserra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50">
                <a:solidFill>
                  <a:srgbClr val="1C1C1C"/>
                </a:solidFill>
                <a:latin typeface="Montserrat"/>
                <a:ea typeface="+mn-lt"/>
                <a:cs typeface="+mn-lt"/>
                <a:sym typeface="Montserrat"/>
              </a:rPr>
              <a:t>Attrition is highest at Job Level 1, with Sales Level 1 at 42.11%. This shows the company struggle to retain early-career talent due to limited growth opportunities and motivation.</a:t>
            </a:r>
          </a:p>
          <a:p>
            <a:pPr>
              <a:buFont typeface="Arial"/>
              <a:buChar char="•"/>
            </a:pPr>
            <a:endParaRPr lang="en-US" sz="2350">
              <a:solidFill>
                <a:srgbClr val="1C1C1C"/>
              </a:solidFill>
              <a:latin typeface="Montserra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Sales and R&amp;D have high entry-level turnover. In Human Resources, female employees leave at a rate of 30.00%, which is double that of male employees.</a:t>
            </a:r>
            <a:endParaRPr lang="en-US" sz="2350">
              <a:latin typeface="Montserra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350">
              <a:latin typeface="Montserrat"/>
              <a:ea typeface="+mn-lt"/>
              <a:cs typeface="+mn-lt"/>
            </a:endParaRPr>
          </a:p>
          <a:p>
            <a:r>
              <a:rPr lang="en-US" sz="2350">
                <a:latin typeface="Montserrat"/>
                <a:ea typeface="+mn-lt"/>
                <a:cs typeface="+mn-lt"/>
                <a:sym typeface="Montserrat"/>
              </a:rPr>
              <a:t>To stabilize the workforce, the organization must address entry-level engagement and review travel policies to reduce fatigue-related attrition.</a:t>
            </a:r>
            <a:endParaRPr lang="en-US" sz="2350">
              <a:latin typeface="Montserrat"/>
              <a:ea typeface="+mn-lt"/>
              <a:cs typeface="+mn-lt"/>
            </a:endParaRPr>
          </a:p>
          <a:p>
            <a:pPr marL="583565" lvl="1" indent="-291465">
              <a:lnSpc>
                <a:spcPts val="3786"/>
              </a:lnSpc>
              <a:buFont typeface="Arial"/>
              <a:buChar char="•"/>
            </a:pPr>
            <a:endParaRPr lang="en-US" sz="2350">
              <a:latin typeface="Montserrat"/>
              <a:ea typeface="Montserrat"/>
              <a:cs typeface="Montserrat"/>
            </a:endParaRPr>
          </a:p>
          <a:p>
            <a:pPr>
              <a:lnSpc>
                <a:spcPts val="3366"/>
              </a:lnSpc>
              <a:spcBef>
                <a:spcPct val="0"/>
              </a:spcBef>
            </a:pPr>
            <a:endParaRPr lang="en-US" sz="2350">
              <a:solidFill>
                <a:srgbClr val="F7F7F7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22747-C5F3-A126-A38E-EEC83414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68" y="2160432"/>
            <a:ext cx="9845230" cy="739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9253" y="522652"/>
            <a:ext cx="1689004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4000" b="1">
                <a:latin typeface="Montserrat Bold"/>
                <a:ea typeface="Montserrat Bold"/>
                <a:cs typeface="Montserrat Bold"/>
                <a:sym typeface="Montserrat Bold"/>
              </a:rPr>
              <a:t>INSIGHTS INTO EMPLOYEE ATTRITION DRIVERS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1220" y="1625993"/>
            <a:ext cx="8093612" cy="8151233"/>
            <a:chOff x="0" y="-40303"/>
            <a:chExt cx="1971542" cy="2257717"/>
          </a:xfrm>
        </p:grpSpPr>
        <p:sp>
          <p:nvSpPr>
            <p:cNvPr id="5" name="Freeform 5"/>
            <p:cNvSpPr/>
            <p:nvPr/>
          </p:nvSpPr>
          <p:spPr>
            <a:xfrm>
              <a:off x="0" y="-40303"/>
              <a:ext cx="1971542" cy="2257717"/>
            </a:xfrm>
            <a:custGeom>
              <a:avLst/>
              <a:gdLst/>
              <a:ahLst/>
              <a:cxnLst/>
              <a:rect l="l" t="t" r="r" b="b"/>
              <a:pathLst>
                <a:path w="1880462" h="2157484">
                  <a:moveTo>
                    <a:pt x="55300" y="0"/>
                  </a:moveTo>
                  <a:lnTo>
                    <a:pt x="1825162" y="0"/>
                  </a:lnTo>
                  <a:cubicBezTo>
                    <a:pt x="1855704" y="0"/>
                    <a:pt x="1880462" y="24759"/>
                    <a:pt x="1880462" y="55300"/>
                  </a:cubicBezTo>
                  <a:lnTo>
                    <a:pt x="1880462" y="2102184"/>
                  </a:lnTo>
                  <a:cubicBezTo>
                    <a:pt x="1880462" y="2132725"/>
                    <a:pt x="1855704" y="2157484"/>
                    <a:pt x="1825162" y="2157484"/>
                  </a:cubicBezTo>
                  <a:lnTo>
                    <a:pt x="55300" y="2157484"/>
                  </a:lnTo>
                  <a:cubicBezTo>
                    <a:pt x="40634" y="2157484"/>
                    <a:pt x="26568" y="2151658"/>
                    <a:pt x="16197" y="2141287"/>
                  </a:cubicBezTo>
                  <a:cubicBezTo>
                    <a:pt x="5826" y="2130916"/>
                    <a:pt x="0" y="2116850"/>
                    <a:pt x="0" y="2102184"/>
                  </a:cubicBezTo>
                  <a:lnTo>
                    <a:pt x="0" y="55300"/>
                  </a:lnTo>
                  <a:cubicBezTo>
                    <a:pt x="0" y="24759"/>
                    <a:pt x="24759" y="0"/>
                    <a:pt x="553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830"/>
              <a:ext cx="1880462" cy="219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2125" lvl="1" indent="-245745" algn="l">
                <a:lnSpc>
                  <a:spcPts val="3191"/>
                </a:lnSpc>
                <a:buFont typeface="Arial"/>
                <a:buChar char="•"/>
              </a:pPr>
              <a:r>
                <a:rPr lang="en-US" sz="2400">
                  <a:latin typeface="Montserrat"/>
                  <a:ea typeface="Montserrat"/>
                  <a:cs typeface="Montserrat"/>
                  <a:sym typeface="Montserrat"/>
                </a:rPr>
                <a:t>Employees with lower incomes are more likely to leave. </a:t>
              </a:r>
              <a:endParaRPr lang="en-US"/>
            </a:p>
            <a:p>
              <a:pPr marL="245745" lvl="1" algn="l">
                <a:lnSpc>
                  <a:spcPts val="3191"/>
                </a:lnSpc>
              </a:pPr>
              <a:endParaRPr lang="en-US" sz="2400">
                <a:latin typeface="Montserrat"/>
                <a:ea typeface="Montserrat"/>
                <a:cs typeface="Montserrat"/>
              </a:endParaRPr>
            </a:p>
            <a:p>
              <a:pPr marL="492125" lvl="1" indent="-245745" algn="l">
                <a:lnSpc>
                  <a:spcPts val="3191"/>
                </a:lnSpc>
                <a:buFont typeface="Arial"/>
                <a:buChar char="•"/>
              </a:pPr>
              <a:r>
                <a:rPr lang="en-US" sz="2400">
                  <a:latin typeface="Montserrat"/>
                  <a:ea typeface="Montserrat"/>
                  <a:cs typeface="Montserrat"/>
                  <a:sym typeface="Montserrat"/>
                </a:rPr>
                <a:t>Higher-earning employees tend to stay longer, which means compensation is a strong retention factor.</a:t>
              </a:r>
              <a:endParaRPr lang="en-US" sz="2400">
                <a:latin typeface="Montserrat"/>
                <a:ea typeface="Montserrat"/>
                <a:cs typeface="Montserrat"/>
              </a:endParaRPr>
            </a:p>
            <a:p>
              <a:pPr marL="245745" lvl="1" algn="l">
                <a:lnSpc>
                  <a:spcPts val="3191"/>
                </a:lnSpc>
              </a:pPr>
              <a:endParaRPr lang="en-US" sz="2400">
                <a:latin typeface="Montserrat"/>
                <a:ea typeface="Montserrat"/>
                <a:cs typeface="Montserrat"/>
              </a:endParaRPr>
            </a:p>
            <a:p>
              <a:pPr marL="492125" lvl="1" indent="-245745">
                <a:lnSpc>
                  <a:spcPts val="3191"/>
                </a:lnSpc>
                <a:buFont typeface="Arial"/>
                <a:buChar char="•"/>
              </a:pPr>
              <a:r>
                <a:rPr lang="en-US" sz="2400">
                  <a:latin typeface="Montserrat"/>
                  <a:ea typeface="Montserrat"/>
                  <a:cs typeface="Montserrat"/>
                  <a:sym typeface="Montserrat"/>
                </a:rPr>
                <a:t>The salary-hike analysis is interesting - employees receiving very low raises leave due to dissatisfaction, but even those receiving very high raises sometimes leave because they may have already planned to switch jobs.</a:t>
              </a:r>
              <a:endParaRPr lang="en-US" sz="2400">
                <a:latin typeface="Montserrat"/>
                <a:ea typeface="Montserrat"/>
                <a:cs typeface="Montserrat"/>
              </a:endParaRPr>
            </a:p>
            <a:p>
              <a:pPr marL="245745" lvl="1" algn="l">
                <a:lnSpc>
                  <a:spcPts val="3191"/>
                </a:lnSpc>
              </a:pPr>
              <a:endParaRPr lang="en-US" sz="2400">
                <a:latin typeface="Montserrat"/>
                <a:ea typeface="Montserrat"/>
                <a:cs typeface="Montserrat"/>
              </a:endParaRPr>
            </a:p>
            <a:p>
              <a:pPr marL="492125" lvl="1" indent="-245745" algn="l">
                <a:lnSpc>
                  <a:spcPts val="3191"/>
                </a:lnSpc>
                <a:buFont typeface="Arial"/>
                <a:buChar char="•"/>
              </a:pPr>
              <a:r>
                <a:rPr lang="en-US" sz="2400">
                  <a:latin typeface="Montserrat"/>
                  <a:ea typeface="Montserrat"/>
                  <a:cs typeface="Montserrat"/>
                  <a:sym typeface="Montserrat"/>
                </a:rPr>
                <a:t> Stock options make a big difference: employees with no stock options leave the most, while those with stock benefits stay longer.</a:t>
              </a:r>
              <a:endParaRPr lang="en-US" sz="2400">
                <a:latin typeface="Montserrat"/>
                <a:ea typeface="Montserrat"/>
                <a:cs typeface="Montserra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46210"/>
            <a:ext cx="1216595" cy="12165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pic>
        <p:nvPicPr>
          <p:cNvPr id="3074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4F0EE4-B634-8412-75E4-0FB88D96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730" y="2444478"/>
            <a:ext cx="9970346" cy="62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543F21AD-05C7-18C7-DC6D-0F7E7CB5FB14}"/>
              </a:ext>
            </a:extLst>
          </p:cNvPr>
          <p:cNvSpPr/>
          <p:nvPr/>
        </p:nvSpPr>
        <p:spPr>
          <a:xfrm rot="-1260000">
            <a:off x="13045895" y="265203"/>
            <a:ext cx="5197840" cy="2779940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673" y="1339883"/>
            <a:ext cx="8561527" cy="8636287"/>
            <a:chOff x="0" y="0"/>
            <a:chExt cx="1781383" cy="2274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383" cy="2274578"/>
            </a:xfrm>
            <a:custGeom>
              <a:avLst/>
              <a:gdLst/>
              <a:ahLst/>
              <a:cxnLst/>
              <a:rect l="l" t="t" r="r" b="b"/>
              <a:pathLst>
                <a:path w="1781383" h="2274578">
                  <a:moveTo>
                    <a:pt x="58376" y="0"/>
                  </a:moveTo>
                  <a:lnTo>
                    <a:pt x="1723007" y="0"/>
                  </a:lnTo>
                  <a:cubicBezTo>
                    <a:pt x="1738489" y="0"/>
                    <a:pt x="1753338" y="6150"/>
                    <a:pt x="1764285" y="17098"/>
                  </a:cubicBezTo>
                  <a:cubicBezTo>
                    <a:pt x="1775233" y="28046"/>
                    <a:pt x="1781383" y="42894"/>
                    <a:pt x="1781383" y="58376"/>
                  </a:cubicBezTo>
                  <a:lnTo>
                    <a:pt x="1781383" y="2216202"/>
                  </a:lnTo>
                  <a:cubicBezTo>
                    <a:pt x="1781383" y="2231684"/>
                    <a:pt x="1775233" y="2246532"/>
                    <a:pt x="1764285" y="2257480"/>
                  </a:cubicBezTo>
                  <a:cubicBezTo>
                    <a:pt x="1753338" y="2268427"/>
                    <a:pt x="1738489" y="2274578"/>
                    <a:pt x="1723007" y="2274578"/>
                  </a:cubicBezTo>
                  <a:lnTo>
                    <a:pt x="58376" y="2274578"/>
                  </a:lnTo>
                  <a:cubicBezTo>
                    <a:pt x="42894" y="2274578"/>
                    <a:pt x="28046" y="2268427"/>
                    <a:pt x="17098" y="2257480"/>
                  </a:cubicBezTo>
                  <a:cubicBezTo>
                    <a:pt x="6150" y="2246532"/>
                    <a:pt x="0" y="2231684"/>
                    <a:pt x="0" y="2216202"/>
                  </a:cubicBezTo>
                  <a:lnTo>
                    <a:pt x="0" y="58376"/>
                  </a:lnTo>
                  <a:cubicBezTo>
                    <a:pt x="0" y="42894"/>
                    <a:pt x="6150" y="28046"/>
                    <a:pt x="17098" y="17098"/>
                  </a:cubicBezTo>
                  <a:cubicBezTo>
                    <a:pt x="28046" y="6150"/>
                    <a:pt x="42894" y="0"/>
                    <a:pt x="583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383" cy="2312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2776" y="731586"/>
            <a:ext cx="1216595" cy="12165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6832" y="311866"/>
            <a:ext cx="17361568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  <a:spcBef>
                <a:spcPct val="0"/>
              </a:spcBef>
            </a:pPr>
            <a:r>
              <a:rPr lang="en-US" sz="3600" b="1">
                <a:latin typeface="Montserrat Bold"/>
                <a:ea typeface="Montserrat Bold"/>
                <a:cs typeface="Montserrat Bold"/>
                <a:sym typeface="Montserrat Bold"/>
              </a:rPr>
              <a:t>WHY ARE THEY LEAVING? ROOT CAUSE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073" y="1751040"/>
            <a:ext cx="7477521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Montserrat" panose="00000500000000000000" pitchFamily="2" charset="0"/>
                <a:ea typeface="Calibri"/>
                <a:cs typeface="Calibri"/>
              </a:rPr>
              <a:t>Overall-Satisfaction Level: </a:t>
            </a:r>
            <a:r>
              <a:rPr lang="en-US" sz="2800">
                <a:latin typeface="Montserrat" panose="00000500000000000000" pitchFamily="2" charset="0"/>
              </a:rPr>
              <a:t>18 employees in the lowest satisfaction tier face a 50% attrition rate, while larger groups (414 and 907 employees) at higher satisfaction levels drop to 26% and 12%.</a:t>
            </a:r>
            <a:br>
              <a:rPr lang="en-US" sz="2800">
                <a:latin typeface="Montserrat" panose="00000500000000000000" pitchFamily="2" charset="0"/>
                <a:ea typeface="Calibri"/>
                <a:cs typeface="Calibri"/>
              </a:rPr>
            </a:br>
            <a:endParaRPr lang="en-US" sz="2800">
              <a:latin typeface="Montserrat" panose="00000500000000000000" pitchFamily="2" charset="0"/>
              <a:ea typeface="Calibri"/>
              <a:cs typeface="Calibri"/>
            </a:endParaRPr>
          </a:p>
          <a:p>
            <a:pPr marL="342900" indent="-342900">
              <a:lnSpc>
                <a:spcPts val="32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Montserrat" panose="00000500000000000000" pitchFamily="2" charset="0"/>
                <a:ea typeface="Calibri"/>
                <a:cs typeface="Calibri"/>
              </a:rPr>
              <a:t>Work Life Balance: All four metric employees score low. </a:t>
            </a:r>
            <a:r>
              <a:rPr lang="en-US" sz="2800">
                <a:latin typeface="Montserrat" panose="00000500000000000000" pitchFamily="2" charset="0"/>
              </a:rPr>
              <a:t>Job Satisfaction is the lowest at 2.47, aligning with global HR research identifying it as the #1 driver of voluntary turnover.</a:t>
            </a:r>
          </a:p>
          <a:p>
            <a:pPr>
              <a:lnSpc>
                <a:spcPts val="3243"/>
              </a:lnSpc>
              <a:spcBef>
                <a:spcPct val="0"/>
              </a:spcBef>
            </a:pPr>
            <a:endParaRPr lang="en-US" sz="2800">
              <a:latin typeface="Montserrat" panose="00000500000000000000" pitchFamily="2" charset="0"/>
              <a:ea typeface="Calibri"/>
              <a:cs typeface="Calibri"/>
            </a:endParaRPr>
          </a:p>
          <a:p>
            <a:pPr marL="342900" indent="-342900">
              <a:lnSpc>
                <a:spcPts val="324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Montserrat" panose="00000500000000000000" pitchFamily="2" charset="0"/>
                <a:ea typeface="Calibri"/>
                <a:cs typeface="Calibri"/>
              </a:rPr>
              <a:t>Performance Rating: </a:t>
            </a:r>
            <a:r>
              <a:rPr lang="en-US" sz="2800">
                <a:latin typeface="Montserrat" panose="00000500000000000000" pitchFamily="2" charset="0"/>
              </a:rPr>
              <a:t>Performance Ratings 3 and 4 show nearly identical attrition (16%), confirming that people aren’t leaving because of performance — they’re leaving because they’re dissatisfied.</a:t>
            </a:r>
            <a:endParaRPr lang="en-US" sz="2800">
              <a:latin typeface="Montserrat" panose="00000500000000000000" pitchFamily="2" charset="0"/>
              <a:ea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3988F8-8C75-816A-6DE1-1940A106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92" y="3086921"/>
            <a:ext cx="9940412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D35351-6B86-987C-C363-A384A628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93" y="1948181"/>
            <a:ext cx="9925925" cy="11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990A8C-9C41-47C0-E75B-EC20179E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93" y="7800192"/>
            <a:ext cx="9999407" cy="8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Application>Microsoft Office PowerPoint</Application>
  <PresentationFormat>Custom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Illustration Modern Data Analysis For Business Presentation</dc:title>
  <dc:creator>suman Kumar una</dc:creator>
  <cp:revision>1</cp:revision>
  <dcterms:created xsi:type="dcterms:W3CDTF">2006-08-16T00:00:00Z</dcterms:created>
  <dcterms:modified xsi:type="dcterms:W3CDTF">2025-12-04T21:59:56Z</dcterms:modified>
  <dc:identifier>DAG58-KjkvM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276c875-7768-4967-88eb-c66a74d102ac_Enabled">
    <vt:lpwstr>true</vt:lpwstr>
  </property>
  <property fmtid="{D5CDD505-2E9C-101B-9397-08002B2CF9AE}" pid="3" name="MSIP_Label_6276c875-7768-4967-88eb-c66a74d102ac_SetDate">
    <vt:lpwstr>2025-12-03T17:49:02Z</vt:lpwstr>
  </property>
  <property fmtid="{D5CDD505-2E9C-101B-9397-08002B2CF9AE}" pid="4" name="MSIP_Label_6276c875-7768-4967-88eb-c66a74d102ac_Method">
    <vt:lpwstr>Privileged</vt:lpwstr>
  </property>
  <property fmtid="{D5CDD505-2E9C-101B-9397-08002B2CF9AE}" pid="5" name="MSIP_Label_6276c875-7768-4967-88eb-c66a74d102ac_Name">
    <vt:lpwstr>Public-HSC</vt:lpwstr>
  </property>
  <property fmtid="{D5CDD505-2E9C-101B-9397-08002B2CF9AE}" pid="6" name="MSIP_Label_6276c875-7768-4967-88eb-c66a74d102ac_SiteId">
    <vt:lpwstr>70de1992-07c6-480f-a318-a1afcba03983</vt:lpwstr>
  </property>
  <property fmtid="{D5CDD505-2E9C-101B-9397-08002B2CF9AE}" pid="7" name="MSIP_Label_6276c875-7768-4967-88eb-c66a74d102ac_ActionId">
    <vt:lpwstr>0f7e0e8c-3e2d-410e-8cd1-e7160bb2aa80</vt:lpwstr>
  </property>
  <property fmtid="{D5CDD505-2E9C-101B-9397-08002B2CF9AE}" pid="8" name="MSIP_Label_6276c875-7768-4967-88eb-c66a74d102ac_ContentBits">
    <vt:lpwstr>0</vt:lpwstr>
  </property>
  <property fmtid="{D5CDD505-2E9C-101B-9397-08002B2CF9AE}" pid="9" name="MSIP_Label_6276c875-7768-4967-88eb-c66a74d102ac_Tag">
    <vt:lpwstr>10, 0, 1, 1</vt:lpwstr>
  </property>
</Properties>
</file>